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24"/>
  </p:notesMasterIdLst>
  <p:sldIdLst>
    <p:sldId id="543" r:id="rId5"/>
    <p:sldId id="843" r:id="rId6"/>
    <p:sldId id="851" r:id="rId7"/>
    <p:sldId id="617" r:id="rId8"/>
    <p:sldId id="590" r:id="rId9"/>
    <p:sldId id="842" r:id="rId10"/>
    <p:sldId id="841" r:id="rId11"/>
    <p:sldId id="850" r:id="rId12"/>
    <p:sldId id="845" r:id="rId13"/>
    <p:sldId id="848" r:id="rId14"/>
    <p:sldId id="847" r:id="rId15"/>
    <p:sldId id="827" r:id="rId16"/>
    <p:sldId id="832" r:id="rId17"/>
    <p:sldId id="838" r:id="rId18"/>
    <p:sldId id="552" r:id="rId19"/>
    <p:sldId id="836" r:id="rId20"/>
    <p:sldId id="606" r:id="rId21"/>
    <p:sldId id="619" r:id="rId22"/>
    <p:sldId id="8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yers" initials="KLM" lastIdx="2" clrIdx="0"/>
  <p:cmAuthor id="2" name="Karen Myers" initials="K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C6"/>
    <a:srgbClr val="57A6B9"/>
    <a:srgbClr val="DDEDF1"/>
    <a:srgbClr val="EDEBC3"/>
    <a:srgbClr val="008F00"/>
    <a:srgbClr val="009051"/>
    <a:srgbClr val="F2EDDD"/>
    <a:srgbClr val="D9F1DB"/>
    <a:srgbClr val="EDE9BB"/>
    <a:srgbClr val="DB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07EFF-5F77-4522-A730-A3B6E31F1141}" v="128" dt="2020-08-05T17:18:33.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4" autoAdjust="0"/>
  </p:normalViewPr>
  <p:slideViewPr>
    <p:cSldViewPr snapToGrid="0">
      <p:cViewPr varScale="1">
        <p:scale>
          <a:sx n="55" d="100"/>
          <a:sy n="55" d="100"/>
        </p:scale>
        <p:origin x="185" y="24"/>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5463B16-DEC5-6421-2DED-4BC36C2B5F8A}"/>
    <pc:docChg chg="modSld">
      <pc:chgData name="" userId="" providerId="" clId="Web-{D5463B16-DEC5-6421-2DED-4BC36C2B5F8A}" dt="2020-06-16T18:37:21.558" v="5" actId="14100"/>
      <pc:docMkLst>
        <pc:docMk/>
      </pc:docMkLst>
      <pc:sldChg chg="addSp modSp">
        <pc:chgData name="" userId="" providerId="" clId="Web-{D5463B16-DEC5-6421-2DED-4BC36C2B5F8A}" dt="2020-06-16T18:37:21.558" v="5" actId="14100"/>
        <pc:sldMkLst>
          <pc:docMk/>
          <pc:sldMk cId="3137176409" sldId="621"/>
        </pc:sldMkLst>
        <pc:spChg chg="mod">
          <ac:chgData name="" userId="" providerId="" clId="Web-{D5463B16-DEC5-6421-2DED-4BC36C2B5F8A}" dt="2020-06-16T18:37:19.042" v="4" actId="14100"/>
          <ac:spMkLst>
            <pc:docMk/>
            <pc:sldMk cId="3137176409" sldId="621"/>
            <ac:spMk id="5" creationId="{C2C01480-CA51-4087-BE79-0B82FA9CE7A6}"/>
          </ac:spMkLst>
        </pc:spChg>
        <pc:picChg chg="add mod">
          <ac:chgData name="" userId="" providerId="" clId="Web-{D5463B16-DEC5-6421-2DED-4BC36C2B5F8A}" dt="2020-06-16T18:37:21.558" v="5" actId="14100"/>
          <ac:picMkLst>
            <pc:docMk/>
            <pc:sldMk cId="3137176409" sldId="621"/>
            <ac:picMk id="4" creationId="{96427198-7ED1-43DF-8032-9BEFAFC93180}"/>
          </ac:picMkLst>
        </pc:picChg>
      </pc:sldChg>
    </pc:docChg>
  </pc:docChgLst>
  <pc:docChgLst>
    <pc:chgData name="Karsten Martiny" userId="6cf61f34-84b9-4029-ac7c-ab3dd7677bb9" providerId="ADAL" clId="{2D1E8C55-B3A2-C744-B169-88B0D12FDAE4}"/>
    <pc:docChg chg="undo custSel modSld">
      <pc:chgData name="Karsten Martiny" userId="6cf61f34-84b9-4029-ac7c-ab3dd7677bb9" providerId="ADAL" clId="{2D1E8C55-B3A2-C744-B169-88B0D12FDAE4}" dt="2020-06-15T16:37:08.460" v="571" actId="1076"/>
      <pc:docMkLst>
        <pc:docMk/>
      </pc:docMkLst>
      <pc:sldChg chg="addSp delSp modSp">
        <pc:chgData name="Karsten Martiny" userId="6cf61f34-84b9-4029-ac7c-ab3dd7677bb9" providerId="ADAL" clId="{2D1E8C55-B3A2-C744-B169-88B0D12FDAE4}" dt="2020-06-15T16:37:08.460" v="571" actId="1076"/>
        <pc:sldMkLst>
          <pc:docMk/>
          <pc:sldMk cId="2267856636" sldId="822"/>
        </pc:sldMkLst>
        <pc:spChg chg="add mod">
          <ac:chgData name="Karsten Martiny" userId="6cf61f34-84b9-4029-ac7c-ab3dd7677bb9" providerId="ADAL" clId="{2D1E8C55-B3A2-C744-B169-88B0D12FDAE4}" dt="2020-06-15T16:32:08.648" v="531" actId="12789"/>
          <ac:spMkLst>
            <pc:docMk/>
            <pc:sldMk cId="2267856636" sldId="822"/>
            <ac:spMk id="19" creationId="{ABC2322E-BBF6-F64E-BE8A-43314655BFC1}"/>
          </ac:spMkLst>
        </pc:spChg>
        <pc:spChg chg="mod">
          <ac:chgData name="Karsten Martiny" userId="6cf61f34-84b9-4029-ac7c-ab3dd7677bb9" providerId="ADAL" clId="{2D1E8C55-B3A2-C744-B169-88B0D12FDAE4}" dt="2020-06-15T16:35:46.172" v="551" actId="1076"/>
          <ac:spMkLst>
            <pc:docMk/>
            <pc:sldMk cId="2267856636" sldId="822"/>
            <ac:spMk id="30" creationId="{46012D80-9E1D-204E-A434-922EE22752E6}"/>
          </ac:spMkLst>
        </pc:spChg>
        <pc:spChg chg="mod">
          <ac:chgData name="Karsten Martiny" userId="6cf61f34-84b9-4029-ac7c-ab3dd7677bb9" providerId="ADAL" clId="{2D1E8C55-B3A2-C744-B169-88B0D12FDAE4}" dt="2020-06-15T16:30:45.745" v="466" actId="167"/>
          <ac:spMkLst>
            <pc:docMk/>
            <pc:sldMk cId="2267856636" sldId="822"/>
            <ac:spMk id="31" creationId="{88677BD5-6C94-2742-BE33-AE0C42E494CC}"/>
          </ac:spMkLst>
        </pc:spChg>
        <pc:spChg chg="mod">
          <ac:chgData name="Karsten Martiny" userId="6cf61f34-84b9-4029-ac7c-ab3dd7677bb9" providerId="ADAL" clId="{2D1E8C55-B3A2-C744-B169-88B0D12FDAE4}" dt="2020-06-15T16:35:52.679" v="560" actId="1037"/>
          <ac:spMkLst>
            <pc:docMk/>
            <pc:sldMk cId="2267856636" sldId="822"/>
            <ac:spMk id="32" creationId="{DDC797BE-2D92-D045-A3F2-4418EAF4C739}"/>
          </ac:spMkLst>
        </pc:spChg>
        <pc:spChg chg="mod">
          <ac:chgData name="Karsten Martiny" userId="6cf61f34-84b9-4029-ac7c-ab3dd7677bb9" providerId="ADAL" clId="{2D1E8C55-B3A2-C744-B169-88B0D12FDAE4}" dt="2020-06-15T16:17:20.355" v="70" actId="1076"/>
          <ac:spMkLst>
            <pc:docMk/>
            <pc:sldMk cId="2267856636" sldId="822"/>
            <ac:spMk id="33" creationId="{D7AD90D4-6B01-9447-A94B-A7D152541141}"/>
          </ac:spMkLst>
        </pc:spChg>
        <pc:spChg chg="mod">
          <ac:chgData name="Karsten Martiny" userId="6cf61f34-84b9-4029-ac7c-ab3dd7677bb9" providerId="ADAL" clId="{2D1E8C55-B3A2-C744-B169-88B0D12FDAE4}" dt="2020-06-15T16:18:31.293" v="133" actId="20577"/>
          <ac:spMkLst>
            <pc:docMk/>
            <pc:sldMk cId="2267856636" sldId="822"/>
            <ac:spMk id="34" creationId="{6D644724-D805-1947-8F3E-564B54DF731D}"/>
          </ac:spMkLst>
        </pc:spChg>
        <pc:spChg chg="mod">
          <ac:chgData name="Karsten Martiny" userId="6cf61f34-84b9-4029-ac7c-ab3dd7677bb9" providerId="ADAL" clId="{2D1E8C55-B3A2-C744-B169-88B0D12FDAE4}" dt="2020-06-15T16:35:52.679" v="560" actId="1037"/>
          <ac:spMkLst>
            <pc:docMk/>
            <pc:sldMk cId="2267856636" sldId="822"/>
            <ac:spMk id="35" creationId="{560A2916-BCA1-DD47-8C0C-92D88814551F}"/>
          </ac:spMkLst>
        </pc:spChg>
        <pc:spChg chg="mod">
          <ac:chgData name="Karsten Martiny" userId="6cf61f34-84b9-4029-ac7c-ab3dd7677bb9" providerId="ADAL" clId="{2D1E8C55-B3A2-C744-B169-88B0D12FDAE4}" dt="2020-06-15T16:26:39.331" v="405" actId="1038"/>
          <ac:spMkLst>
            <pc:docMk/>
            <pc:sldMk cId="2267856636" sldId="822"/>
            <ac:spMk id="36" creationId="{D87BB26C-A12E-9141-82E4-9E839B96E541}"/>
          </ac:spMkLst>
        </pc:spChg>
        <pc:spChg chg="mod">
          <ac:chgData name="Karsten Martiny" userId="6cf61f34-84b9-4029-ac7c-ab3dd7677bb9" providerId="ADAL" clId="{2D1E8C55-B3A2-C744-B169-88B0D12FDAE4}" dt="2020-06-15T16:26:56.095" v="408" actId="1036"/>
          <ac:spMkLst>
            <pc:docMk/>
            <pc:sldMk cId="2267856636" sldId="822"/>
            <ac:spMk id="38" creationId="{CA150C7E-6201-274B-A2AF-281E03361697}"/>
          </ac:spMkLst>
        </pc:spChg>
        <pc:spChg chg="mod">
          <ac:chgData name="Karsten Martiny" userId="6cf61f34-84b9-4029-ac7c-ab3dd7677bb9" providerId="ADAL" clId="{2D1E8C55-B3A2-C744-B169-88B0D12FDAE4}" dt="2020-06-15T16:27:58.575" v="450" actId="1076"/>
          <ac:spMkLst>
            <pc:docMk/>
            <pc:sldMk cId="2267856636" sldId="822"/>
            <ac:spMk id="40" creationId="{260F82C1-4A65-8D41-81CE-AC627EBE888F}"/>
          </ac:spMkLst>
        </pc:spChg>
        <pc:spChg chg="mod">
          <ac:chgData name="Karsten Martiny" userId="6cf61f34-84b9-4029-ac7c-ab3dd7677bb9" providerId="ADAL" clId="{2D1E8C55-B3A2-C744-B169-88B0D12FDAE4}" dt="2020-06-15T16:37:07.662" v="570" actId="1076"/>
          <ac:spMkLst>
            <pc:docMk/>
            <pc:sldMk cId="2267856636" sldId="822"/>
            <ac:spMk id="42" creationId="{27FB44BC-0972-FB44-8464-79E1EB39745F}"/>
          </ac:spMkLst>
        </pc:spChg>
        <pc:spChg chg="mod">
          <ac:chgData name="Karsten Martiny" userId="6cf61f34-84b9-4029-ac7c-ab3dd7677bb9" providerId="ADAL" clId="{2D1E8C55-B3A2-C744-B169-88B0D12FDAE4}" dt="2020-06-15T16:37:08.460" v="571" actId="1076"/>
          <ac:spMkLst>
            <pc:docMk/>
            <pc:sldMk cId="2267856636" sldId="822"/>
            <ac:spMk id="44" creationId="{EDD10CFA-E857-EC40-A379-7D25B98A5456}"/>
          </ac:spMkLst>
        </pc:spChg>
        <pc:spChg chg="mod">
          <ac:chgData name="Karsten Martiny" userId="6cf61f34-84b9-4029-ac7c-ab3dd7677bb9" providerId="ADAL" clId="{2D1E8C55-B3A2-C744-B169-88B0D12FDAE4}" dt="2020-06-15T16:35:52.679" v="560" actId="1037"/>
          <ac:spMkLst>
            <pc:docMk/>
            <pc:sldMk cId="2267856636" sldId="822"/>
            <ac:spMk id="46" creationId="{2684B283-18CB-5140-B5B3-8F0C32D38051}"/>
          </ac:spMkLst>
        </pc:spChg>
        <pc:spChg chg="mod">
          <ac:chgData name="Karsten Martiny" userId="6cf61f34-84b9-4029-ac7c-ab3dd7677bb9" providerId="ADAL" clId="{2D1E8C55-B3A2-C744-B169-88B0D12FDAE4}" dt="2020-06-15T16:35:52.679" v="560" actId="1037"/>
          <ac:spMkLst>
            <pc:docMk/>
            <pc:sldMk cId="2267856636" sldId="822"/>
            <ac:spMk id="47" creationId="{E34B462F-6B07-CC43-BF8F-45C797C59740}"/>
          </ac:spMkLst>
        </pc:spChg>
        <pc:spChg chg="mod">
          <ac:chgData name="Karsten Martiny" userId="6cf61f34-84b9-4029-ac7c-ab3dd7677bb9" providerId="ADAL" clId="{2D1E8C55-B3A2-C744-B169-88B0D12FDAE4}" dt="2020-06-15T16:17:20.355" v="70" actId="1076"/>
          <ac:spMkLst>
            <pc:docMk/>
            <pc:sldMk cId="2267856636" sldId="822"/>
            <ac:spMk id="49" creationId="{A898799D-0BEE-2D4C-B6B9-43E148068F84}"/>
          </ac:spMkLst>
        </pc:spChg>
        <pc:spChg chg="mod">
          <ac:chgData name="Karsten Martiny" userId="6cf61f34-84b9-4029-ac7c-ab3dd7677bb9" providerId="ADAL" clId="{2D1E8C55-B3A2-C744-B169-88B0D12FDAE4}" dt="2020-06-15T16:17:20.355" v="70" actId="1076"/>
          <ac:spMkLst>
            <pc:docMk/>
            <pc:sldMk cId="2267856636" sldId="822"/>
            <ac:spMk id="50" creationId="{A14D0F9E-6795-5E44-8C3F-BF5420ABACF5}"/>
          </ac:spMkLst>
        </pc:spChg>
        <pc:spChg chg="mod">
          <ac:chgData name="Karsten Martiny" userId="6cf61f34-84b9-4029-ac7c-ab3dd7677bb9" providerId="ADAL" clId="{2D1E8C55-B3A2-C744-B169-88B0D12FDAE4}" dt="2020-06-15T16:35:52.679" v="560" actId="1037"/>
          <ac:spMkLst>
            <pc:docMk/>
            <pc:sldMk cId="2267856636" sldId="822"/>
            <ac:spMk id="57" creationId="{A09851DA-7714-A643-A8DB-7493286B7F32}"/>
          </ac:spMkLst>
        </pc:spChg>
        <pc:spChg chg="mod">
          <ac:chgData name="Karsten Martiny" userId="6cf61f34-84b9-4029-ac7c-ab3dd7677bb9" providerId="ADAL" clId="{2D1E8C55-B3A2-C744-B169-88B0D12FDAE4}" dt="2020-06-15T16:35:52.679" v="560" actId="1037"/>
          <ac:spMkLst>
            <pc:docMk/>
            <pc:sldMk cId="2267856636" sldId="822"/>
            <ac:spMk id="59" creationId="{A37F496B-DDE6-444A-AB41-24E66DE2B9F4}"/>
          </ac:spMkLst>
        </pc:spChg>
        <pc:spChg chg="add mod">
          <ac:chgData name="Karsten Martiny" userId="6cf61f34-84b9-4029-ac7c-ab3dd7677bb9" providerId="ADAL" clId="{2D1E8C55-B3A2-C744-B169-88B0D12FDAE4}" dt="2020-06-15T16:22:24.819" v="184" actId="1038"/>
          <ac:spMkLst>
            <pc:docMk/>
            <pc:sldMk cId="2267856636" sldId="822"/>
            <ac:spMk id="63" creationId="{E620F7B4-08B5-B645-8BB1-6D2325735FAB}"/>
          </ac:spMkLst>
        </pc:spChg>
        <pc:spChg chg="add del mod">
          <ac:chgData name="Karsten Martiny" userId="6cf61f34-84b9-4029-ac7c-ab3dd7677bb9" providerId="ADAL" clId="{2D1E8C55-B3A2-C744-B169-88B0D12FDAE4}" dt="2020-06-15T16:16:42.465" v="57" actId="478"/>
          <ac:spMkLst>
            <pc:docMk/>
            <pc:sldMk cId="2267856636" sldId="822"/>
            <ac:spMk id="64" creationId="{ED98E41F-F233-374E-9579-FB1ADCFBF075}"/>
          </ac:spMkLst>
        </pc:spChg>
        <pc:spChg chg="add mod">
          <ac:chgData name="Karsten Martiny" userId="6cf61f34-84b9-4029-ac7c-ab3dd7677bb9" providerId="ADAL" clId="{2D1E8C55-B3A2-C744-B169-88B0D12FDAE4}" dt="2020-06-15T16:26:51.213" v="407" actId="1036"/>
          <ac:spMkLst>
            <pc:docMk/>
            <pc:sldMk cId="2267856636" sldId="822"/>
            <ac:spMk id="65" creationId="{C4A29743-70E5-1947-A1EC-8B73BD66C6D2}"/>
          </ac:spMkLst>
        </pc:spChg>
        <pc:spChg chg="add mod">
          <ac:chgData name="Karsten Martiny" userId="6cf61f34-84b9-4029-ac7c-ab3dd7677bb9" providerId="ADAL" clId="{2D1E8C55-B3A2-C744-B169-88B0D12FDAE4}" dt="2020-06-15T16:24:54.675" v="312" actId="1076"/>
          <ac:spMkLst>
            <pc:docMk/>
            <pc:sldMk cId="2267856636" sldId="822"/>
            <ac:spMk id="68" creationId="{C9D617BE-CB1D-324D-A251-26BD1A2D00B7}"/>
          </ac:spMkLst>
        </pc:spChg>
        <pc:spChg chg="add mod">
          <ac:chgData name="Karsten Martiny" userId="6cf61f34-84b9-4029-ac7c-ab3dd7677bb9" providerId="ADAL" clId="{2D1E8C55-B3A2-C744-B169-88B0D12FDAE4}" dt="2020-06-15T16:32:08.648" v="531" actId="12789"/>
          <ac:spMkLst>
            <pc:docMk/>
            <pc:sldMk cId="2267856636" sldId="822"/>
            <ac:spMk id="69" creationId="{9D5CFE0E-BE89-004A-B6F5-298BBCA53409}"/>
          </ac:spMkLst>
        </pc:spChg>
        <pc:grpChg chg="mod">
          <ac:chgData name="Karsten Martiny" userId="6cf61f34-84b9-4029-ac7c-ab3dd7677bb9" providerId="ADAL" clId="{2D1E8C55-B3A2-C744-B169-88B0D12FDAE4}" dt="2020-06-15T16:26:39.331" v="405" actId="1038"/>
          <ac:grpSpMkLst>
            <pc:docMk/>
            <pc:sldMk cId="2267856636" sldId="822"/>
            <ac:grpSpMk id="51" creationId="{325B80AF-58FC-AF40-8793-095A0B71D6F3}"/>
          </ac:grpSpMkLst>
        </pc:grpChg>
        <pc:grpChg chg="mod">
          <ac:chgData name="Karsten Martiny" userId="6cf61f34-84b9-4029-ac7c-ab3dd7677bb9" providerId="ADAL" clId="{2D1E8C55-B3A2-C744-B169-88B0D12FDAE4}" dt="2020-06-15T16:35:52.679" v="560" actId="1037"/>
          <ac:grpSpMkLst>
            <pc:docMk/>
            <pc:sldMk cId="2267856636" sldId="822"/>
            <ac:grpSpMk id="54" creationId="{9F7031C5-A989-614E-B80B-76FCF98313C0}"/>
          </ac:grpSpMkLst>
        </pc:grpChg>
        <pc:grpChg chg="mod">
          <ac:chgData name="Karsten Martiny" userId="6cf61f34-84b9-4029-ac7c-ab3dd7677bb9" providerId="ADAL" clId="{2D1E8C55-B3A2-C744-B169-88B0D12FDAE4}" dt="2020-06-15T16:35:52.679" v="560" actId="1037"/>
          <ac:grpSpMkLst>
            <pc:docMk/>
            <pc:sldMk cId="2267856636" sldId="822"/>
            <ac:grpSpMk id="60" creationId="{73188ED1-0380-D540-9A4C-FE7F7C98448E}"/>
          </ac:grpSpMkLst>
        </pc:grpChg>
        <pc:cxnChg chg="add del mod">
          <ac:chgData name="Karsten Martiny" userId="6cf61f34-84b9-4029-ac7c-ab3dd7677bb9" providerId="ADAL" clId="{2D1E8C55-B3A2-C744-B169-88B0D12FDAE4}" dt="2020-06-15T16:21:27.707" v="162" actId="478"/>
          <ac:cxnSpMkLst>
            <pc:docMk/>
            <pc:sldMk cId="2267856636" sldId="822"/>
            <ac:cxnSpMk id="10" creationId="{BF0A090E-C3AA-C648-A54D-4E65F6C9E29B}"/>
          </ac:cxnSpMkLst>
        </pc:cxnChg>
        <pc:cxnChg chg="add mod">
          <ac:chgData name="Karsten Martiny" userId="6cf61f34-84b9-4029-ac7c-ab3dd7677bb9" providerId="ADAL" clId="{2D1E8C55-B3A2-C744-B169-88B0D12FDAE4}" dt="2020-06-15T16:26:39.331" v="405" actId="1038"/>
          <ac:cxnSpMkLst>
            <pc:docMk/>
            <pc:sldMk cId="2267856636" sldId="822"/>
            <ac:cxnSpMk id="13" creationId="{ACE23CF7-89D4-8F47-AE33-3CD88F2896B5}"/>
          </ac:cxnSpMkLst>
        </pc:cxnChg>
        <pc:cxnChg chg="add mod">
          <ac:chgData name="Karsten Martiny" userId="6cf61f34-84b9-4029-ac7c-ab3dd7677bb9" providerId="ADAL" clId="{2D1E8C55-B3A2-C744-B169-88B0D12FDAE4}" dt="2020-06-15T16:30:57.788" v="479" actId="692"/>
          <ac:cxnSpMkLst>
            <pc:docMk/>
            <pc:sldMk cId="2267856636" sldId="822"/>
            <ac:cxnSpMk id="18" creationId="{4DCBBA7D-3FBA-D242-9F94-46A8407A0462}"/>
          </ac:cxnSpMkLst>
        </pc:cxnChg>
        <pc:cxnChg chg="mod">
          <ac:chgData name="Karsten Martiny" userId="6cf61f34-84b9-4029-ac7c-ab3dd7677bb9" providerId="ADAL" clId="{2D1E8C55-B3A2-C744-B169-88B0D12FDAE4}" dt="2020-06-15T16:22:33.725" v="186" actId="14100"/>
          <ac:cxnSpMkLst>
            <pc:docMk/>
            <pc:sldMk cId="2267856636" sldId="822"/>
            <ac:cxnSpMk id="37" creationId="{84D5EDCE-56A5-B247-A26F-1254D55920CC}"/>
          </ac:cxnSpMkLst>
        </pc:cxnChg>
        <pc:cxnChg chg="mod">
          <ac:chgData name="Karsten Martiny" userId="6cf61f34-84b9-4029-ac7c-ab3dd7677bb9" providerId="ADAL" clId="{2D1E8C55-B3A2-C744-B169-88B0D12FDAE4}" dt="2020-06-15T16:27:55.272" v="449" actId="14100"/>
          <ac:cxnSpMkLst>
            <pc:docMk/>
            <pc:sldMk cId="2267856636" sldId="822"/>
            <ac:cxnSpMk id="39" creationId="{186DFE09-2B4B-E249-B960-5700D510D7F6}"/>
          </ac:cxnSpMkLst>
        </pc:cxnChg>
        <pc:cxnChg chg="mod">
          <ac:chgData name="Karsten Martiny" userId="6cf61f34-84b9-4029-ac7c-ab3dd7677bb9" providerId="ADAL" clId="{2D1E8C55-B3A2-C744-B169-88B0D12FDAE4}" dt="2020-06-15T16:36:07.790" v="565" actId="14100"/>
          <ac:cxnSpMkLst>
            <pc:docMk/>
            <pc:sldMk cId="2267856636" sldId="822"/>
            <ac:cxnSpMk id="41" creationId="{8EC983A5-547A-4547-A661-81C8837BDCD3}"/>
          </ac:cxnSpMkLst>
        </pc:cxnChg>
        <pc:cxnChg chg="mod">
          <ac:chgData name="Karsten Martiny" userId="6cf61f34-84b9-4029-ac7c-ab3dd7677bb9" providerId="ADAL" clId="{2D1E8C55-B3A2-C744-B169-88B0D12FDAE4}" dt="2020-06-15T16:36:02.893" v="563" actId="14100"/>
          <ac:cxnSpMkLst>
            <pc:docMk/>
            <pc:sldMk cId="2267856636" sldId="822"/>
            <ac:cxnSpMk id="43" creationId="{0181A5D7-CFBB-7D4D-8036-48AB0F9EDED7}"/>
          </ac:cxnSpMkLst>
        </pc:cxnChg>
        <pc:cxnChg chg="mod">
          <ac:chgData name="Karsten Martiny" userId="6cf61f34-84b9-4029-ac7c-ab3dd7677bb9" providerId="ADAL" clId="{2D1E8C55-B3A2-C744-B169-88B0D12FDAE4}" dt="2020-06-15T16:35:52.679" v="560" actId="1037"/>
          <ac:cxnSpMkLst>
            <pc:docMk/>
            <pc:sldMk cId="2267856636" sldId="822"/>
            <ac:cxnSpMk id="45" creationId="{1C01BD6B-DC35-F74D-97B3-FBEEEFCF4A95}"/>
          </ac:cxnSpMkLst>
        </pc:cxnChg>
        <pc:cxnChg chg="mod">
          <ac:chgData name="Karsten Martiny" userId="6cf61f34-84b9-4029-ac7c-ab3dd7677bb9" providerId="ADAL" clId="{2D1E8C55-B3A2-C744-B169-88B0D12FDAE4}" dt="2020-06-15T16:35:52.679" v="560" actId="1037"/>
          <ac:cxnSpMkLst>
            <pc:docMk/>
            <pc:sldMk cId="2267856636" sldId="822"/>
            <ac:cxnSpMk id="48" creationId="{9E3B41B3-D30F-BC48-A14E-5F79E67A8979}"/>
          </ac:cxnSpMkLst>
        </pc:cxnChg>
        <pc:cxnChg chg="mod">
          <ac:chgData name="Karsten Martiny" userId="6cf61f34-84b9-4029-ac7c-ab3dd7677bb9" providerId="ADAL" clId="{2D1E8C55-B3A2-C744-B169-88B0D12FDAE4}" dt="2020-06-15T16:35:52.679" v="560" actId="1037"/>
          <ac:cxnSpMkLst>
            <pc:docMk/>
            <pc:sldMk cId="2267856636" sldId="822"/>
            <ac:cxnSpMk id="58" creationId="{58676399-4FF8-7B43-A179-70CC0DA05C2A}"/>
          </ac:cxnSpMkLst>
        </pc:cxnChg>
        <pc:cxnChg chg="add del mod">
          <ac:chgData name="Karsten Martiny" userId="6cf61f34-84b9-4029-ac7c-ab3dd7677bb9" providerId="ADAL" clId="{2D1E8C55-B3A2-C744-B169-88B0D12FDAE4}" dt="2020-06-15T16:21:03.674" v="159" actId="478"/>
          <ac:cxnSpMkLst>
            <pc:docMk/>
            <pc:sldMk cId="2267856636" sldId="822"/>
            <ac:cxnSpMk id="66" creationId="{95F2F7F1-E960-0A46-AE87-962C1DFD8842}"/>
          </ac:cxnSpMkLst>
        </pc:cxnChg>
        <pc:cxnChg chg="add del mod">
          <ac:chgData name="Karsten Martiny" userId="6cf61f34-84b9-4029-ac7c-ab3dd7677bb9" providerId="ADAL" clId="{2D1E8C55-B3A2-C744-B169-88B0D12FDAE4}" dt="2020-06-15T16:27:08.575" v="410" actId="478"/>
          <ac:cxnSpMkLst>
            <pc:docMk/>
            <pc:sldMk cId="2267856636" sldId="822"/>
            <ac:cxnSpMk id="67" creationId="{8880B599-29B0-FB49-8A5C-A1DA27D8C0A9}"/>
          </ac:cxnSpMkLst>
        </pc:cxnChg>
      </pc:sldChg>
    </pc:docChg>
  </pc:docChgLst>
  <pc:docChgLst>
    <pc:chgData name="Mark St. John" userId="7ccba902-53f1-421d-b718-6e4f339dae5a" providerId="ADAL" clId="{1FAE5B46-1529-4A3F-978C-AD8FA488A537}"/>
    <pc:docChg chg="undo custSel addSld delSld modSld sldOrd">
      <pc:chgData name="Mark St. John" userId="7ccba902-53f1-421d-b718-6e4f339dae5a" providerId="ADAL" clId="{1FAE5B46-1529-4A3F-978C-AD8FA488A537}" dt="2020-07-08T21:32:35.758" v="1457" actId="14100"/>
      <pc:docMkLst>
        <pc:docMk/>
      </pc:docMkLst>
      <pc:sldChg chg="addSp modSp mod">
        <pc:chgData name="Mark St. John" userId="7ccba902-53f1-421d-b718-6e4f339dae5a" providerId="ADAL" clId="{1FAE5B46-1529-4A3F-978C-AD8FA488A537}" dt="2020-07-08T20:29:39.886" v="15" actId="207"/>
        <pc:sldMkLst>
          <pc:docMk/>
          <pc:sldMk cId="2665428991" sldId="543"/>
        </pc:sldMkLst>
        <pc:spChg chg="add mod">
          <ac:chgData name="Mark St. John" userId="7ccba902-53f1-421d-b718-6e4f339dae5a" providerId="ADAL" clId="{1FAE5B46-1529-4A3F-978C-AD8FA488A537}" dt="2020-07-08T20:29:39.886" v="15" actId="207"/>
          <ac:spMkLst>
            <pc:docMk/>
            <pc:sldMk cId="2665428991" sldId="543"/>
            <ac:spMk id="3" creationId="{6E623306-D54B-43A4-9CFD-980FBBACA2A9}"/>
          </ac:spMkLst>
        </pc:spChg>
      </pc:sldChg>
      <pc:sldChg chg="del">
        <pc:chgData name="Mark St. John" userId="7ccba902-53f1-421d-b718-6e4f339dae5a" providerId="ADAL" clId="{1FAE5B46-1529-4A3F-978C-AD8FA488A537}" dt="2020-07-08T20:39:40.166" v="842" actId="47"/>
        <pc:sldMkLst>
          <pc:docMk/>
          <pc:sldMk cId="2242080667" sldId="580"/>
        </pc:sldMkLst>
      </pc:sldChg>
      <pc:sldChg chg="del">
        <pc:chgData name="Mark St. John" userId="7ccba902-53f1-421d-b718-6e4f339dae5a" providerId="ADAL" clId="{1FAE5B46-1529-4A3F-978C-AD8FA488A537}" dt="2020-07-08T20:39:40.166" v="842" actId="47"/>
        <pc:sldMkLst>
          <pc:docMk/>
          <pc:sldMk cId="3267269513" sldId="613"/>
        </pc:sldMkLst>
      </pc:sldChg>
      <pc:sldChg chg="addSp delSp modSp mod">
        <pc:chgData name="Mark St. John" userId="7ccba902-53f1-421d-b718-6e4f339dae5a" providerId="ADAL" clId="{1FAE5B46-1529-4A3F-978C-AD8FA488A537}" dt="2020-07-08T21:07:44.523" v="1268" actId="732"/>
        <pc:sldMkLst>
          <pc:docMk/>
          <pc:sldMk cId="1840949643" sldId="617"/>
        </pc:sldMkLst>
        <pc:spChg chg="mod">
          <ac:chgData name="Mark St. John" userId="7ccba902-53f1-421d-b718-6e4f339dae5a" providerId="ADAL" clId="{1FAE5B46-1529-4A3F-978C-AD8FA488A537}" dt="2020-07-08T21:04:10.626" v="1255" actId="1076"/>
          <ac:spMkLst>
            <pc:docMk/>
            <pc:sldMk cId="1840949643" sldId="617"/>
            <ac:spMk id="6" creationId="{1EB70FC5-5D35-2746-862B-D11CCDA28699}"/>
          </ac:spMkLst>
        </pc:spChg>
        <pc:picChg chg="add del mod">
          <ac:chgData name="Mark St. John" userId="7ccba902-53f1-421d-b718-6e4f339dae5a" providerId="ADAL" clId="{1FAE5B46-1529-4A3F-978C-AD8FA488A537}" dt="2020-07-08T21:06:45.043" v="1266" actId="478"/>
          <ac:picMkLst>
            <pc:docMk/>
            <pc:sldMk cId="1840949643" sldId="617"/>
            <ac:picMk id="4" creationId="{679CFD8B-5A21-4E7A-986E-88C030FD2EC6}"/>
          </ac:picMkLst>
        </pc:picChg>
        <pc:picChg chg="add mod">
          <ac:chgData name="Mark St. John" userId="7ccba902-53f1-421d-b718-6e4f339dae5a" providerId="ADAL" clId="{1FAE5B46-1529-4A3F-978C-AD8FA488A537}" dt="2020-07-08T21:07:44.523" v="1268" actId="732"/>
          <ac:picMkLst>
            <pc:docMk/>
            <pc:sldMk cId="1840949643" sldId="617"/>
            <ac:picMk id="7" creationId="{B3FC2CAB-2C08-40E4-BA22-4D4CE652FC25}"/>
          </ac:picMkLst>
        </pc:picChg>
        <pc:picChg chg="del">
          <ac:chgData name="Mark St. John" userId="7ccba902-53f1-421d-b718-6e4f339dae5a" providerId="ADAL" clId="{1FAE5B46-1529-4A3F-978C-AD8FA488A537}" dt="2020-07-08T21:06:25" v="1262" actId="478"/>
          <ac:picMkLst>
            <pc:docMk/>
            <pc:sldMk cId="1840949643" sldId="617"/>
            <ac:picMk id="1026" creationId="{4E6CC961-D81C-7F44-8224-05967AA8ADBC}"/>
          </ac:picMkLst>
        </pc:picChg>
        <pc:picChg chg="mod">
          <ac:chgData name="Mark St. John" userId="7ccba902-53f1-421d-b718-6e4f339dae5a" providerId="ADAL" clId="{1FAE5B46-1529-4A3F-978C-AD8FA488A537}" dt="2020-07-08T21:07:27.068" v="1267" actId="14100"/>
          <ac:picMkLst>
            <pc:docMk/>
            <pc:sldMk cId="1840949643" sldId="617"/>
            <ac:picMk id="1028" creationId="{A93E6B5C-0C3E-2642-A425-3C133779DA34}"/>
          </ac:picMkLst>
        </pc:picChg>
      </pc:sldChg>
      <pc:sldChg chg="del">
        <pc:chgData name="Mark St. John" userId="7ccba902-53f1-421d-b718-6e4f339dae5a" providerId="ADAL" clId="{1FAE5B46-1529-4A3F-978C-AD8FA488A537}" dt="2020-07-08T20:39:40.166" v="842" actId="47"/>
        <pc:sldMkLst>
          <pc:docMk/>
          <pc:sldMk cId="3524459675" sldId="821"/>
        </pc:sldMkLst>
      </pc:sldChg>
      <pc:sldChg chg="del">
        <pc:chgData name="Mark St. John" userId="7ccba902-53f1-421d-b718-6e4f339dae5a" providerId="ADAL" clId="{1FAE5B46-1529-4A3F-978C-AD8FA488A537}" dt="2020-07-08T20:39:40.166" v="842" actId="47"/>
        <pc:sldMkLst>
          <pc:docMk/>
          <pc:sldMk cId="1124488645" sldId="829"/>
        </pc:sldMkLst>
      </pc:sldChg>
      <pc:sldChg chg="del">
        <pc:chgData name="Mark St. John" userId="7ccba902-53f1-421d-b718-6e4f339dae5a" providerId="ADAL" clId="{1FAE5B46-1529-4A3F-978C-AD8FA488A537}" dt="2020-07-08T20:39:40.166" v="842" actId="47"/>
        <pc:sldMkLst>
          <pc:docMk/>
          <pc:sldMk cId="2015303578" sldId="830"/>
        </pc:sldMkLst>
      </pc:sldChg>
      <pc:sldChg chg="del">
        <pc:chgData name="Mark St. John" userId="7ccba902-53f1-421d-b718-6e4f339dae5a" providerId="ADAL" clId="{1FAE5B46-1529-4A3F-978C-AD8FA488A537}" dt="2020-07-08T20:39:40.166" v="842" actId="47"/>
        <pc:sldMkLst>
          <pc:docMk/>
          <pc:sldMk cId="3128182279" sldId="833"/>
        </pc:sldMkLst>
      </pc:sldChg>
      <pc:sldChg chg="del">
        <pc:chgData name="Mark St. John" userId="7ccba902-53f1-421d-b718-6e4f339dae5a" providerId="ADAL" clId="{1FAE5B46-1529-4A3F-978C-AD8FA488A537}" dt="2020-07-08T20:39:40.166" v="842" actId="47"/>
        <pc:sldMkLst>
          <pc:docMk/>
          <pc:sldMk cId="2426863817" sldId="834"/>
        </pc:sldMkLst>
      </pc:sldChg>
      <pc:sldChg chg="del">
        <pc:chgData name="Mark St. John" userId="7ccba902-53f1-421d-b718-6e4f339dae5a" providerId="ADAL" clId="{1FAE5B46-1529-4A3F-978C-AD8FA488A537}" dt="2020-07-08T20:39:40.166" v="842" actId="47"/>
        <pc:sldMkLst>
          <pc:docMk/>
          <pc:sldMk cId="401149849" sldId="837"/>
        </pc:sldMkLst>
      </pc:sldChg>
      <pc:sldChg chg="del">
        <pc:chgData name="Mark St. John" userId="7ccba902-53f1-421d-b718-6e4f339dae5a" providerId="ADAL" clId="{1FAE5B46-1529-4A3F-978C-AD8FA488A537}" dt="2020-07-08T20:39:40.166" v="842" actId="47"/>
        <pc:sldMkLst>
          <pc:docMk/>
          <pc:sldMk cId="1497857376" sldId="839"/>
        </pc:sldMkLst>
      </pc:sldChg>
      <pc:sldChg chg="del">
        <pc:chgData name="Mark St. John" userId="7ccba902-53f1-421d-b718-6e4f339dae5a" providerId="ADAL" clId="{1FAE5B46-1529-4A3F-978C-AD8FA488A537}" dt="2020-07-08T20:39:40.166" v="842" actId="47"/>
        <pc:sldMkLst>
          <pc:docMk/>
          <pc:sldMk cId="1883479275" sldId="840"/>
        </pc:sldMkLst>
      </pc:sldChg>
      <pc:sldChg chg="modSp new mod ord">
        <pc:chgData name="Mark St. John" userId="7ccba902-53f1-421d-b718-6e4f339dae5a" providerId="ADAL" clId="{1FAE5B46-1529-4A3F-978C-AD8FA488A537}" dt="2020-07-08T20:48:02.586" v="1254" actId="20577"/>
        <pc:sldMkLst>
          <pc:docMk/>
          <pc:sldMk cId="3881011801" sldId="841"/>
        </pc:sldMkLst>
        <pc:spChg chg="mod">
          <ac:chgData name="Mark St. John" userId="7ccba902-53f1-421d-b718-6e4f339dae5a" providerId="ADAL" clId="{1FAE5B46-1529-4A3F-978C-AD8FA488A537}" dt="2020-07-08T20:48:02.586" v="1254" actId="20577"/>
          <ac:spMkLst>
            <pc:docMk/>
            <pc:sldMk cId="3881011801" sldId="841"/>
            <ac:spMk id="2" creationId="{B6FD0149-331C-4ED3-AA17-B10951EF7B19}"/>
          </ac:spMkLst>
        </pc:spChg>
        <pc:spChg chg="mod">
          <ac:chgData name="Mark St. John" userId="7ccba902-53f1-421d-b718-6e4f339dae5a" providerId="ADAL" clId="{1FAE5B46-1529-4A3F-978C-AD8FA488A537}" dt="2020-07-08T20:44:27.449" v="1099" actId="27636"/>
          <ac:spMkLst>
            <pc:docMk/>
            <pc:sldMk cId="3881011801" sldId="841"/>
            <ac:spMk id="3" creationId="{A345A2C7-39D8-4CC5-9A20-F9EA6C956A75}"/>
          </ac:spMkLst>
        </pc:spChg>
      </pc:sldChg>
      <pc:sldChg chg="addSp delSp modSp new mod modClrScheme chgLayout">
        <pc:chgData name="Mark St. John" userId="7ccba902-53f1-421d-b718-6e4f339dae5a" providerId="ADAL" clId="{1FAE5B46-1529-4A3F-978C-AD8FA488A537}" dt="2020-07-08T21:32:35.758" v="1457" actId="14100"/>
        <pc:sldMkLst>
          <pc:docMk/>
          <pc:sldMk cId="3532867867" sldId="842"/>
        </pc:sldMkLst>
        <pc:spChg chg="mod ord">
          <ac:chgData name="Mark St. John" userId="7ccba902-53f1-421d-b718-6e4f339dae5a" providerId="ADAL" clId="{1FAE5B46-1529-4A3F-978C-AD8FA488A537}" dt="2020-07-08T21:08:03.915" v="1269" actId="700"/>
          <ac:spMkLst>
            <pc:docMk/>
            <pc:sldMk cId="3532867867" sldId="842"/>
            <ac:spMk id="2" creationId="{3BEC11B6-8A06-4935-AAB8-A49ABF32ABF2}"/>
          </ac:spMkLst>
        </pc:spChg>
        <pc:spChg chg="del mod ord">
          <ac:chgData name="Mark St. John" userId="7ccba902-53f1-421d-b718-6e4f339dae5a" providerId="ADAL" clId="{1FAE5B46-1529-4A3F-978C-AD8FA488A537}" dt="2020-07-08T21:08:26.411" v="1272" actId="478"/>
          <ac:spMkLst>
            <pc:docMk/>
            <pc:sldMk cId="3532867867" sldId="842"/>
            <ac:spMk id="3" creationId="{DECD1CA1-83CA-41E6-89CE-F221113E32D7}"/>
          </ac:spMkLst>
        </pc:spChg>
        <pc:spChg chg="mod ord">
          <ac:chgData name="Mark St. John" userId="7ccba902-53f1-421d-b718-6e4f339dae5a" providerId="ADAL" clId="{1FAE5B46-1529-4A3F-978C-AD8FA488A537}" dt="2020-07-08T21:08:03.915" v="1269" actId="700"/>
          <ac:spMkLst>
            <pc:docMk/>
            <pc:sldMk cId="3532867867" sldId="842"/>
            <ac:spMk id="4" creationId="{EE8F5695-F464-43D8-AF75-FEF3612CDFD5}"/>
          </ac:spMkLst>
        </pc:spChg>
        <pc:spChg chg="add mod ord">
          <ac:chgData name="Mark St. John" userId="7ccba902-53f1-421d-b718-6e4f339dae5a" providerId="ADAL" clId="{1FAE5B46-1529-4A3F-978C-AD8FA488A537}" dt="2020-07-08T21:08:23.416" v="1271"/>
          <ac:spMkLst>
            <pc:docMk/>
            <pc:sldMk cId="3532867867" sldId="842"/>
            <ac:spMk id="5" creationId="{EF12811D-293C-49F3-BDD6-4AE2293A50DC}"/>
          </ac:spMkLst>
        </pc:spChg>
        <pc:spChg chg="add mod">
          <ac:chgData name="Mark St. John" userId="7ccba902-53f1-421d-b718-6e4f339dae5a" providerId="ADAL" clId="{1FAE5B46-1529-4A3F-978C-AD8FA488A537}" dt="2020-07-08T21:26:06.719" v="1332" actId="20577"/>
          <ac:spMkLst>
            <pc:docMk/>
            <pc:sldMk cId="3532867867" sldId="842"/>
            <ac:spMk id="10" creationId="{543BC9C6-704D-4828-AE16-7B85938171FA}"/>
          </ac:spMkLst>
        </pc:spChg>
        <pc:spChg chg="add mod">
          <ac:chgData name="Mark St. John" userId="7ccba902-53f1-421d-b718-6e4f339dae5a" providerId="ADAL" clId="{1FAE5B46-1529-4A3F-978C-AD8FA488A537}" dt="2020-07-08T21:26:37.285" v="1356" actId="20577"/>
          <ac:spMkLst>
            <pc:docMk/>
            <pc:sldMk cId="3532867867" sldId="842"/>
            <ac:spMk id="14" creationId="{929526B2-B112-422E-9B73-848826B0357C}"/>
          </ac:spMkLst>
        </pc:spChg>
        <pc:spChg chg="add mod">
          <ac:chgData name="Mark St. John" userId="7ccba902-53f1-421d-b718-6e4f339dae5a" providerId="ADAL" clId="{1FAE5B46-1529-4A3F-978C-AD8FA488A537}" dt="2020-07-08T21:28:56.638" v="1438" actId="1076"/>
          <ac:spMkLst>
            <pc:docMk/>
            <pc:sldMk cId="3532867867" sldId="842"/>
            <ac:spMk id="15" creationId="{D07965F9-3264-41D7-A3E3-16C5908D6796}"/>
          </ac:spMkLst>
        </pc:spChg>
        <pc:picChg chg="add mod modCrop">
          <ac:chgData name="Mark St. John" userId="7ccba902-53f1-421d-b718-6e4f339dae5a" providerId="ADAL" clId="{1FAE5B46-1529-4A3F-978C-AD8FA488A537}" dt="2020-07-08T21:30:44.581" v="1448" actId="14100"/>
          <ac:picMkLst>
            <pc:docMk/>
            <pc:sldMk cId="3532867867" sldId="842"/>
            <ac:picMk id="6" creationId="{40E668A3-D30A-4C8B-8EB5-646FEB8E0EF3}"/>
          </ac:picMkLst>
        </pc:picChg>
        <pc:picChg chg="add mod modCrop">
          <ac:chgData name="Mark St. John" userId="7ccba902-53f1-421d-b718-6e4f339dae5a" providerId="ADAL" clId="{1FAE5B46-1529-4A3F-978C-AD8FA488A537}" dt="2020-07-08T21:32:35.758" v="1457" actId="14100"/>
          <ac:picMkLst>
            <pc:docMk/>
            <pc:sldMk cId="3532867867" sldId="842"/>
            <ac:picMk id="7" creationId="{1D8EC6BF-4AED-48CC-A080-51C2893558D1}"/>
          </ac:picMkLst>
        </pc:picChg>
        <pc:picChg chg="add mod">
          <ac:chgData name="Mark St. John" userId="7ccba902-53f1-421d-b718-6e4f339dae5a" providerId="ADAL" clId="{1FAE5B46-1529-4A3F-978C-AD8FA488A537}" dt="2020-07-08T21:27:05.134" v="1364" actId="1076"/>
          <ac:picMkLst>
            <pc:docMk/>
            <pc:sldMk cId="3532867867" sldId="842"/>
            <ac:picMk id="9" creationId="{F81FB3EF-FD22-4556-BE73-E0F6C22A65E7}"/>
          </ac:picMkLst>
        </pc:picChg>
        <pc:picChg chg="add del">
          <ac:chgData name="Mark St. John" userId="7ccba902-53f1-421d-b718-6e4f339dae5a" providerId="ADAL" clId="{1FAE5B46-1529-4A3F-978C-AD8FA488A537}" dt="2020-07-08T21:26:15.163" v="1334" actId="478"/>
          <ac:picMkLst>
            <pc:docMk/>
            <pc:sldMk cId="3532867867" sldId="842"/>
            <ac:picMk id="12" creationId="{90127F9A-83E7-41A4-9264-7AB013320B17}"/>
          </ac:picMkLst>
        </pc:picChg>
        <pc:picChg chg="add del mod">
          <ac:chgData name="Mark St. John" userId="7ccba902-53f1-421d-b718-6e4f339dae5a" providerId="ADAL" clId="{1FAE5B46-1529-4A3F-978C-AD8FA488A537}" dt="2020-07-08T21:24:27.403" v="1301" actId="478"/>
          <ac:picMkLst>
            <pc:docMk/>
            <pc:sldMk cId="3532867867" sldId="842"/>
            <ac:picMk id="2050" creationId="{F562F17E-893E-43C2-9DF7-7B35D215037F}"/>
          </ac:picMkLst>
        </pc:picChg>
      </pc:sldChg>
    </pc:docChg>
  </pc:docChgLst>
  <pc:docChgLst>
    <pc:chgData clId="Web-{C9937D07-94DA-42C8-A6EB-E49FDB00A8AB}"/>
    <pc:docChg chg="modSld">
      <pc:chgData name="" userId="" providerId="" clId="Web-{C9937D07-94DA-42C8-A6EB-E49FDB00A8AB}" dt="2020-06-09T21:16:38.993" v="1"/>
      <pc:docMkLst>
        <pc:docMk/>
      </pc:docMkLst>
      <pc:sldChg chg="addSp delSp modSp">
        <pc:chgData name="" userId="" providerId="" clId="Web-{C9937D07-94DA-42C8-A6EB-E49FDB00A8AB}" dt="2020-06-09T21:16:38.993" v="1"/>
        <pc:sldMkLst>
          <pc:docMk/>
          <pc:sldMk cId="2577298904" sldId="552"/>
        </pc:sldMkLst>
        <pc:picChg chg="add del mod">
          <ac:chgData name="" userId="" providerId="" clId="Web-{C9937D07-94DA-42C8-A6EB-E49FDB00A8AB}" dt="2020-06-09T21:16:38.993" v="1"/>
          <ac:picMkLst>
            <pc:docMk/>
            <pc:sldMk cId="2577298904" sldId="552"/>
            <ac:picMk id="3" creationId="{B75DF996-ECF6-4F03-AAB9-6B2A965330D2}"/>
          </ac:picMkLst>
        </pc:picChg>
      </pc:sldChg>
    </pc:docChg>
  </pc:docChgLst>
  <pc:docChgLst>
    <pc:chgData name="Mark St. John" userId="7ccba902-53f1-421d-b718-6e4f339dae5a" providerId="ADAL" clId="{13207EFF-5F77-4522-A730-A3B6E31F1141}"/>
    <pc:docChg chg="undo custSel addSld delSld modSld sldOrd">
      <pc:chgData name="Mark St. John" userId="7ccba902-53f1-421d-b718-6e4f339dae5a" providerId="ADAL" clId="{13207EFF-5F77-4522-A730-A3B6E31F1141}" dt="2020-08-05T17:23:39.879" v="5892" actId="14100"/>
      <pc:docMkLst>
        <pc:docMk/>
      </pc:docMkLst>
      <pc:sldChg chg="addSp delSp modSp mod">
        <pc:chgData name="Mark St. John" userId="7ccba902-53f1-421d-b718-6e4f339dae5a" providerId="ADAL" clId="{13207EFF-5F77-4522-A730-A3B6E31F1141}" dt="2020-08-05T17:23:39.879" v="5892" actId="14100"/>
        <pc:sldMkLst>
          <pc:docMk/>
          <pc:sldMk cId="2665428991" sldId="543"/>
        </pc:sldMkLst>
        <pc:spChg chg="mod">
          <ac:chgData name="Mark St. John" userId="7ccba902-53f1-421d-b718-6e4f339dae5a" providerId="ADAL" clId="{13207EFF-5F77-4522-A730-A3B6E31F1141}" dt="2020-07-22T18:59:20.843" v="5508" actId="20577"/>
          <ac:spMkLst>
            <pc:docMk/>
            <pc:sldMk cId="2665428991" sldId="543"/>
            <ac:spMk id="2" creationId="{00000000-0000-0000-0000-000000000000}"/>
          </ac:spMkLst>
        </pc:spChg>
        <pc:spChg chg="del">
          <ac:chgData name="Mark St. John" userId="7ccba902-53f1-421d-b718-6e4f339dae5a" providerId="ADAL" clId="{13207EFF-5F77-4522-A730-A3B6E31F1141}" dt="2020-07-17T17:53:10.132" v="5428" actId="478"/>
          <ac:spMkLst>
            <pc:docMk/>
            <pc:sldMk cId="2665428991" sldId="543"/>
            <ac:spMk id="3" creationId="{6E623306-D54B-43A4-9CFD-980FBBACA2A9}"/>
          </ac:spMkLst>
        </pc:spChg>
        <pc:spChg chg="add mod">
          <ac:chgData name="Mark St. John" userId="7ccba902-53f1-421d-b718-6e4f339dae5a" providerId="ADAL" clId="{13207EFF-5F77-4522-A730-A3B6E31F1141}" dt="2020-08-05T17:23:39.879" v="5892" actId="14100"/>
          <ac:spMkLst>
            <pc:docMk/>
            <pc:sldMk cId="2665428991" sldId="543"/>
            <ac:spMk id="6" creationId="{B4C1FF71-220E-443C-9152-95F70EED2E0D}"/>
          </ac:spMkLst>
        </pc:spChg>
        <pc:spChg chg="mod">
          <ac:chgData name="Mark St. John" userId="7ccba902-53f1-421d-b718-6e4f339dae5a" providerId="ADAL" clId="{13207EFF-5F77-4522-A730-A3B6E31F1141}" dt="2020-07-23T18:27:57.397" v="5674" actId="20577"/>
          <ac:spMkLst>
            <pc:docMk/>
            <pc:sldMk cId="2665428991" sldId="543"/>
            <ac:spMk id="22" creationId="{00000000-0000-0000-0000-000000000000}"/>
          </ac:spMkLst>
        </pc:spChg>
        <pc:picChg chg="add del mod">
          <ac:chgData name="Mark St. John" userId="7ccba902-53f1-421d-b718-6e4f339dae5a" providerId="ADAL" clId="{13207EFF-5F77-4522-A730-A3B6E31F1141}" dt="2020-07-09T17:53:30.188" v="13"/>
          <ac:picMkLst>
            <pc:docMk/>
            <pc:sldMk cId="2665428991" sldId="543"/>
            <ac:picMk id="7" creationId="{92169115-E2C1-4E23-92B4-081BC404525F}"/>
          </ac:picMkLst>
        </pc:picChg>
        <pc:picChg chg="add del mod">
          <ac:chgData name="Mark St. John" userId="7ccba902-53f1-421d-b718-6e4f339dae5a" providerId="ADAL" clId="{13207EFF-5F77-4522-A730-A3B6E31F1141}" dt="2020-07-09T17:53:30.188" v="13"/>
          <ac:picMkLst>
            <pc:docMk/>
            <pc:sldMk cId="2665428991" sldId="543"/>
            <ac:picMk id="8" creationId="{1671A685-A375-4410-8BFF-1B9611BB0FA5}"/>
          </ac:picMkLst>
        </pc:picChg>
        <pc:picChg chg="add del mod">
          <ac:chgData name="Mark St. John" userId="7ccba902-53f1-421d-b718-6e4f339dae5a" providerId="ADAL" clId="{13207EFF-5F77-4522-A730-A3B6E31F1141}" dt="2020-07-09T17:53:30.188" v="13"/>
          <ac:picMkLst>
            <pc:docMk/>
            <pc:sldMk cId="2665428991" sldId="543"/>
            <ac:picMk id="9" creationId="{305628A9-D1C8-40D8-B39A-0AFFF94307C5}"/>
          </ac:picMkLst>
        </pc:picChg>
      </pc:sldChg>
      <pc:sldChg chg="addSp modSp mod">
        <pc:chgData name="Mark St. John" userId="7ccba902-53f1-421d-b718-6e4f339dae5a" providerId="ADAL" clId="{13207EFF-5F77-4522-A730-A3B6E31F1141}" dt="2020-07-16T17:53:01.007" v="5422" actId="1076"/>
        <pc:sldMkLst>
          <pc:docMk/>
          <pc:sldMk cId="2577298904" sldId="552"/>
        </pc:sldMkLst>
        <pc:spChg chg="mod">
          <ac:chgData name="Mark St. John" userId="7ccba902-53f1-421d-b718-6e4f339dae5a" providerId="ADAL" clId="{13207EFF-5F77-4522-A730-A3B6E31F1141}" dt="2020-07-16T17:07:15.729" v="5131" actId="20577"/>
          <ac:spMkLst>
            <pc:docMk/>
            <pc:sldMk cId="2577298904" sldId="552"/>
            <ac:spMk id="3" creationId="{E1B763E1-7AA9-084E-8CE4-0EADBA58D4FE}"/>
          </ac:spMkLst>
        </pc:spChg>
        <pc:spChg chg="add mod">
          <ac:chgData name="Mark St. John" userId="7ccba902-53f1-421d-b718-6e4f339dae5a" providerId="ADAL" clId="{13207EFF-5F77-4522-A730-A3B6E31F1141}" dt="2020-07-16T17:53:01.007" v="5422" actId="1076"/>
          <ac:spMkLst>
            <pc:docMk/>
            <pc:sldMk cId="2577298904" sldId="552"/>
            <ac:spMk id="6" creationId="{F472872C-631D-454A-8129-41D1383D11F6}"/>
          </ac:spMkLst>
        </pc:spChg>
      </pc:sldChg>
      <pc:sldChg chg="del ord">
        <pc:chgData name="Mark St. John" userId="7ccba902-53f1-421d-b718-6e4f339dae5a" providerId="ADAL" clId="{13207EFF-5F77-4522-A730-A3B6E31F1141}" dt="2020-07-22T19:00:42.824" v="5531" actId="47"/>
        <pc:sldMkLst>
          <pc:docMk/>
          <pc:sldMk cId="2337935554" sldId="579"/>
        </pc:sldMkLst>
      </pc:sldChg>
      <pc:sldChg chg="addSp modSp mod ord">
        <pc:chgData name="Mark St. John" userId="7ccba902-53f1-421d-b718-6e4f339dae5a" providerId="ADAL" clId="{13207EFF-5F77-4522-A730-A3B6E31F1141}" dt="2020-07-16T16:55:47.150" v="4709" actId="14100"/>
        <pc:sldMkLst>
          <pc:docMk/>
          <pc:sldMk cId="3879146633" sldId="590"/>
        </pc:sldMkLst>
        <pc:spChg chg="add mod">
          <ac:chgData name="Mark St. John" userId="7ccba902-53f1-421d-b718-6e4f339dae5a" providerId="ADAL" clId="{13207EFF-5F77-4522-A730-A3B6E31F1141}" dt="2020-07-16T16:55:47.150" v="4709" actId="14100"/>
          <ac:spMkLst>
            <pc:docMk/>
            <pc:sldMk cId="3879146633" sldId="590"/>
            <ac:spMk id="6" creationId="{12F4A6C1-3EFC-4B30-957E-68C5C4EBA7F6}"/>
          </ac:spMkLst>
        </pc:spChg>
        <pc:spChg chg="mod">
          <ac:chgData name="Mark St. John" userId="7ccba902-53f1-421d-b718-6e4f339dae5a" providerId="ADAL" clId="{13207EFF-5F77-4522-A730-A3B6E31F1141}" dt="2020-07-16T16:52:59.513" v="4635" actId="1035"/>
          <ac:spMkLst>
            <pc:docMk/>
            <pc:sldMk cId="3879146633" sldId="590"/>
            <ac:spMk id="12" creationId="{F11FCA53-3981-41AC-B58D-61D2C0EE7F5D}"/>
          </ac:spMkLst>
        </pc:spChg>
        <pc:spChg chg="mod">
          <ac:chgData name="Mark St. John" userId="7ccba902-53f1-421d-b718-6e4f339dae5a" providerId="ADAL" clId="{13207EFF-5F77-4522-A730-A3B6E31F1141}" dt="2020-07-16T16:52:59.513" v="4635" actId="1035"/>
          <ac:spMkLst>
            <pc:docMk/>
            <pc:sldMk cId="3879146633" sldId="590"/>
            <ac:spMk id="13" creationId="{660FCF06-0FA6-432E-B1E0-37E5A16154E2}"/>
          </ac:spMkLst>
        </pc:spChg>
        <pc:spChg chg="mod">
          <ac:chgData name="Mark St. John" userId="7ccba902-53f1-421d-b718-6e4f339dae5a" providerId="ADAL" clId="{13207EFF-5F77-4522-A730-A3B6E31F1141}" dt="2020-07-16T16:52:59.513" v="4635" actId="1035"/>
          <ac:spMkLst>
            <pc:docMk/>
            <pc:sldMk cId="3879146633" sldId="590"/>
            <ac:spMk id="17" creationId="{3E08D9FA-3579-3245-B3A1-D3EE099ECBA0}"/>
          </ac:spMkLst>
        </pc:spChg>
        <pc:spChg chg="mod">
          <ac:chgData name="Mark St. John" userId="7ccba902-53f1-421d-b718-6e4f339dae5a" providerId="ADAL" clId="{13207EFF-5F77-4522-A730-A3B6E31F1141}" dt="2020-07-16T16:52:59.513" v="4635" actId="1035"/>
          <ac:spMkLst>
            <pc:docMk/>
            <pc:sldMk cId="3879146633" sldId="590"/>
            <ac:spMk id="27" creationId="{702B2BE4-F38A-456D-B092-EA581D92A77E}"/>
          </ac:spMkLst>
        </pc:spChg>
        <pc:picChg chg="mod">
          <ac:chgData name="Mark St. John" userId="7ccba902-53f1-421d-b718-6e4f339dae5a" providerId="ADAL" clId="{13207EFF-5F77-4522-A730-A3B6E31F1141}" dt="2020-07-16T16:52:59.513" v="4635" actId="1035"/>
          <ac:picMkLst>
            <pc:docMk/>
            <pc:sldMk cId="3879146633" sldId="590"/>
            <ac:picMk id="11" creationId="{11405557-6869-443C-A311-F9057581748D}"/>
          </ac:picMkLst>
        </pc:picChg>
        <pc:picChg chg="mod">
          <ac:chgData name="Mark St. John" userId="7ccba902-53f1-421d-b718-6e4f339dae5a" providerId="ADAL" clId="{13207EFF-5F77-4522-A730-A3B6E31F1141}" dt="2020-07-16T16:52:59.513" v="4635" actId="1035"/>
          <ac:picMkLst>
            <pc:docMk/>
            <pc:sldMk cId="3879146633" sldId="590"/>
            <ac:picMk id="18" creationId="{4F1B93CF-2496-7540-9EBA-BF3E9A93D92A}"/>
          </ac:picMkLst>
        </pc:picChg>
        <pc:picChg chg="mod">
          <ac:chgData name="Mark St. John" userId="7ccba902-53f1-421d-b718-6e4f339dae5a" providerId="ADAL" clId="{13207EFF-5F77-4522-A730-A3B6E31F1141}" dt="2020-07-16T16:53:16.596" v="4637" actId="1076"/>
          <ac:picMkLst>
            <pc:docMk/>
            <pc:sldMk cId="3879146633" sldId="590"/>
            <ac:picMk id="19" creationId="{8807B356-B17F-AE4D-9EBD-C8A703AF0733}"/>
          </ac:picMkLst>
        </pc:picChg>
        <pc:cxnChg chg="mod">
          <ac:chgData name="Mark St. John" userId="7ccba902-53f1-421d-b718-6e4f339dae5a" providerId="ADAL" clId="{13207EFF-5F77-4522-A730-A3B6E31F1141}" dt="2020-07-16T16:52:59.513" v="4635" actId="1035"/>
          <ac:cxnSpMkLst>
            <pc:docMk/>
            <pc:sldMk cId="3879146633" sldId="590"/>
            <ac:cxnSpMk id="15" creationId="{E077D39E-87FE-4129-8E0D-25DDCD03B913}"/>
          </ac:cxnSpMkLst>
        </pc:cxnChg>
        <pc:cxnChg chg="mod">
          <ac:chgData name="Mark St. John" userId="7ccba902-53f1-421d-b718-6e4f339dae5a" providerId="ADAL" clId="{13207EFF-5F77-4522-A730-A3B6E31F1141}" dt="2020-07-16T16:52:59.513" v="4635" actId="1035"/>
          <ac:cxnSpMkLst>
            <pc:docMk/>
            <pc:sldMk cId="3879146633" sldId="590"/>
            <ac:cxnSpMk id="16" creationId="{CEEC31D7-61FC-4940-957E-6BAED5933C1C}"/>
          </ac:cxnSpMkLst>
        </pc:cxnChg>
        <pc:cxnChg chg="mod">
          <ac:chgData name="Mark St. John" userId="7ccba902-53f1-421d-b718-6e4f339dae5a" providerId="ADAL" clId="{13207EFF-5F77-4522-A730-A3B6E31F1141}" dt="2020-07-16T16:52:59.513" v="4635" actId="1035"/>
          <ac:cxnSpMkLst>
            <pc:docMk/>
            <pc:sldMk cId="3879146633" sldId="590"/>
            <ac:cxnSpMk id="24" creationId="{D45789FD-F7BC-44B5-880F-3AD81D9A6E6F}"/>
          </ac:cxnSpMkLst>
        </pc:cxnChg>
      </pc:sldChg>
      <pc:sldChg chg="addSp delSp modSp mod ord modNotesTx">
        <pc:chgData name="Mark St. John" userId="7ccba902-53f1-421d-b718-6e4f339dae5a" providerId="ADAL" clId="{13207EFF-5F77-4522-A730-A3B6E31F1141}" dt="2020-08-05T17:15:13.797" v="5754" actId="14100"/>
        <pc:sldMkLst>
          <pc:docMk/>
          <pc:sldMk cId="1840949643" sldId="617"/>
        </pc:sldMkLst>
        <pc:spChg chg="mod">
          <ac:chgData name="Mark St. John" userId="7ccba902-53f1-421d-b718-6e4f339dae5a" providerId="ADAL" clId="{13207EFF-5F77-4522-A730-A3B6E31F1141}" dt="2020-07-16T16:57:58.060" v="4766" actId="20577"/>
          <ac:spMkLst>
            <pc:docMk/>
            <pc:sldMk cId="1840949643" sldId="617"/>
            <ac:spMk id="3" creationId="{B259628A-15B0-4607-9F3B-7CB9EF1FDD7D}"/>
          </ac:spMkLst>
        </pc:spChg>
        <pc:spChg chg="mod">
          <ac:chgData name="Mark St. John" userId="7ccba902-53f1-421d-b718-6e4f339dae5a" providerId="ADAL" clId="{13207EFF-5F77-4522-A730-A3B6E31F1141}" dt="2020-07-16T16:39:13.029" v="4309" actId="20577"/>
          <ac:spMkLst>
            <pc:docMk/>
            <pc:sldMk cId="1840949643" sldId="617"/>
            <ac:spMk id="6" creationId="{1EB70FC5-5D35-2746-862B-D11CCDA28699}"/>
          </ac:spMkLst>
        </pc:spChg>
        <pc:picChg chg="add mod">
          <ac:chgData name="Mark St. John" userId="7ccba902-53f1-421d-b718-6e4f339dae5a" providerId="ADAL" clId="{13207EFF-5F77-4522-A730-A3B6E31F1141}" dt="2020-08-05T17:12:43.316" v="5747" actId="1076"/>
          <ac:picMkLst>
            <pc:docMk/>
            <pc:sldMk cId="1840949643" sldId="617"/>
            <ac:picMk id="4" creationId="{CEFB921F-D6E2-4D68-84E8-1B397BEA35D7}"/>
          </ac:picMkLst>
        </pc:picChg>
        <pc:picChg chg="mod">
          <ac:chgData name="Mark St. John" userId="7ccba902-53f1-421d-b718-6e4f339dae5a" providerId="ADAL" clId="{13207EFF-5F77-4522-A730-A3B6E31F1141}" dt="2020-08-05T17:15:13.797" v="5754" actId="14100"/>
          <ac:picMkLst>
            <pc:docMk/>
            <pc:sldMk cId="1840949643" sldId="617"/>
            <ac:picMk id="7" creationId="{B3FC2CAB-2C08-40E4-BA22-4D4CE652FC25}"/>
          </ac:picMkLst>
        </pc:picChg>
        <pc:picChg chg="del mod">
          <ac:chgData name="Mark St. John" userId="7ccba902-53f1-421d-b718-6e4f339dae5a" providerId="ADAL" clId="{13207EFF-5F77-4522-A730-A3B6E31F1141}" dt="2020-08-05T17:15:03.489" v="5752" actId="478"/>
          <ac:picMkLst>
            <pc:docMk/>
            <pc:sldMk cId="1840949643" sldId="617"/>
            <ac:picMk id="8" creationId="{363E9E81-F6B5-2D4C-BC8B-AE82EE1BE60A}"/>
          </ac:picMkLst>
        </pc:picChg>
        <pc:picChg chg="add mod">
          <ac:chgData name="Mark St. John" userId="7ccba902-53f1-421d-b718-6e4f339dae5a" providerId="ADAL" clId="{13207EFF-5F77-4522-A730-A3B6E31F1141}" dt="2020-08-05T16:27:13.976" v="5724" actId="1076"/>
          <ac:picMkLst>
            <pc:docMk/>
            <pc:sldMk cId="1840949643" sldId="617"/>
            <ac:picMk id="1026" creationId="{FA6FFB31-96AF-4DA8-929C-149980C567DE}"/>
          </ac:picMkLst>
        </pc:picChg>
        <pc:picChg chg="del">
          <ac:chgData name="Mark St. John" userId="7ccba902-53f1-421d-b718-6e4f339dae5a" providerId="ADAL" clId="{13207EFF-5F77-4522-A730-A3B6E31F1141}" dt="2020-08-05T16:27:10" v="5723" actId="478"/>
          <ac:picMkLst>
            <pc:docMk/>
            <pc:sldMk cId="1840949643" sldId="617"/>
            <ac:picMk id="1028" creationId="{A93E6B5C-0C3E-2642-A425-3C133779DA34}"/>
          </ac:picMkLst>
        </pc:picChg>
        <pc:picChg chg="add mod">
          <ac:chgData name="Mark St. John" userId="7ccba902-53f1-421d-b718-6e4f339dae5a" providerId="ADAL" clId="{13207EFF-5F77-4522-A730-A3B6E31F1141}" dt="2020-08-05T17:12:43.316" v="5747" actId="1076"/>
          <ac:picMkLst>
            <pc:docMk/>
            <pc:sldMk cId="1840949643" sldId="617"/>
            <ac:picMk id="1030" creationId="{62924247-5381-4953-AAC2-B237AFFEF446}"/>
          </ac:picMkLst>
        </pc:picChg>
      </pc:sldChg>
      <pc:sldChg chg="del">
        <pc:chgData name="Mark St. John" userId="7ccba902-53f1-421d-b718-6e4f339dae5a" providerId="ADAL" clId="{13207EFF-5F77-4522-A730-A3B6E31F1141}" dt="2020-07-17T17:51:50.132" v="5423" actId="2696"/>
        <pc:sldMkLst>
          <pc:docMk/>
          <pc:sldMk cId="3137176409" sldId="621"/>
        </pc:sldMkLst>
      </pc:sldChg>
      <pc:sldChg chg="modSp mod ord">
        <pc:chgData name="Mark St. John" userId="7ccba902-53f1-421d-b718-6e4f339dae5a" providerId="ADAL" clId="{13207EFF-5F77-4522-A730-A3B6E31F1141}" dt="2020-07-16T16:59:28.411" v="4856" actId="20577"/>
        <pc:sldMkLst>
          <pc:docMk/>
          <pc:sldMk cId="3881011801" sldId="841"/>
        </pc:sldMkLst>
        <pc:spChg chg="mod">
          <ac:chgData name="Mark St. John" userId="7ccba902-53f1-421d-b718-6e4f339dae5a" providerId="ADAL" clId="{13207EFF-5F77-4522-A730-A3B6E31F1141}" dt="2020-07-09T18:09:26.821" v="948" actId="20577"/>
          <ac:spMkLst>
            <pc:docMk/>
            <pc:sldMk cId="3881011801" sldId="841"/>
            <ac:spMk id="2" creationId="{B6FD0149-331C-4ED3-AA17-B10951EF7B19}"/>
          </ac:spMkLst>
        </pc:spChg>
        <pc:spChg chg="mod">
          <ac:chgData name="Mark St. John" userId="7ccba902-53f1-421d-b718-6e4f339dae5a" providerId="ADAL" clId="{13207EFF-5F77-4522-A730-A3B6E31F1141}" dt="2020-07-16T16:59:28.411" v="4856" actId="20577"/>
          <ac:spMkLst>
            <pc:docMk/>
            <pc:sldMk cId="3881011801" sldId="841"/>
            <ac:spMk id="3" creationId="{A345A2C7-39D8-4CC5-9A20-F9EA6C956A75}"/>
          </ac:spMkLst>
        </pc:spChg>
      </pc:sldChg>
      <pc:sldChg chg="modSp mod ord modNotesTx">
        <pc:chgData name="Mark St. John" userId="7ccba902-53f1-421d-b718-6e4f339dae5a" providerId="ADAL" clId="{13207EFF-5F77-4522-A730-A3B6E31F1141}" dt="2020-08-05T17:20:29.379" v="5885"/>
        <pc:sldMkLst>
          <pc:docMk/>
          <pc:sldMk cId="3532867867" sldId="842"/>
        </pc:sldMkLst>
        <pc:spChg chg="mod">
          <ac:chgData name="Mark St. John" userId="7ccba902-53f1-421d-b718-6e4f339dae5a" providerId="ADAL" clId="{13207EFF-5F77-4522-A730-A3B6E31F1141}" dt="2020-07-17T17:52:17.758" v="5425" actId="1076"/>
          <ac:spMkLst>
            <pc:docMk/>
            <pc:sldMk cId="3532867867" sldId="842"/>
            <ac:spMk id="10" creationId="{543BC9C6-704D-4828-AE16-7B85938171FA}"/>
          </ac:spMkLst>
        </pc:spChg>
        <pc:spChg chg="mod">
          <ac:chgData name="Mark St. John" userId="7ccba902-53f1-421d-b718-6e4f339dae5a" providerId="ADAL" clId="{13207EFF-5F77-4522-A730-A3B6E31F1141}" dt="2020-07-17T17:52:17.758" v="5425" actId="1076"/>
          <ac:spMkLst>
            <pc:docMk/>
            <pc:sldMk cId="3532867867" sldId="842"/>
            <ac:spMk id="14" creationId="{929526B2-B112-422E-9B73-848826B0357C}"/>
          </ac:spMkLst>
        </pc:spChg>
        <pc:spChg chg="mod">
          <ac:chgData name="Mark St. John" userId="7ccba902-53f1-421d-b718-6e4f339dae5a" providerId="ADAL" clId="{13207EFF-5F77-4522-A730-A3B6E31F1141}" dt="2020-07-17T17:52:17.758" v="5425" actId="1076"/>
          <ac:spMkLst>
            <pc:docMk/>
            <pc:sldMk cId="3532867867" sldId="842"/>
            <ac:spMk id="15" creationId="{D07965F9-3264-41D7-A3E3-16C5908D6796}"/>
          </ac:spMkLst>
        </pc:spChg>
        <pc:picChg chg="mod">
          <ac:chgData name="Mark St. John" userId="7ccba902-53f1-421d-b718-6e4f339dae5a" providerId="ADAL" clId="{13207EFF-5F77-4522-A730-A3B6E31F1141}" dt="2020-07-17T17:52:17.758" v="5425" actId="1076"/>
          <ac:picMkLst>
            <pc:docMk/>
            <pc:sldMk cId="3532867867" sldId="842"/>
            <ac:picMk id="6" creationId="{40E668A3-D30A-4C8B-8EB5-646FEB8E0EF3}"/>
          </ac:picMkLst>
        </pc:picChg>
        <pc:picChg chg="mod">
          <ac:chgData name="Mark St. John" userId="7ccba902-53f1-421d-b718-6e4f339dae5a" providerId="ADAL" clId="{13207EFF-5F77-4522-A730-A3B6E31F1141}" dt="2020-07-17T17:52:17.758" v="5425" actId="1076"/>
          <ac:picMkLst>
            <pc:docMk/>
            <pc:sldMk cId="3532867867" sldId="842"/>
            <ac:picMk id="7" creationId="{1D8EC6BF-4AED-48CC-A080-51C2893558D1}"/>
          </ac:picMkLst>
        </pc:picChg>
        <pc:picChg chg="mod">
          <ac:chgData name="Mark St. John" userId="7ccba902-53f1-421d-b718-6e4f339dae5a" providerId="ADAL" clId="{13207EFF-5F77-4522-A730-A3B6E31F1141}" dt="2020-07-17T17:52:17.758" v="5425" actId="1076"/>
          <ac:picMkLst>
            <pc:docMk/>
            <pc:sldMk cId="3532867867" sldId="842"/>
            <ac:picMk id="9" creationId="{F81FB3EF-FD22-4556-BE73-E0F6C22A65E7}"/>
          </ac:picMkLst>
        </pc:picChg>
      </pc:sldChg>
      <pc:sldChg chg="addSp delSp modSp new mod ord modNotesTx">
        <pc:chgData name="Mark St. John" userId="7ccba902-53f1-421d-b718-6e4f339dae5a" providerId="ADAL" clId="{13207EFF-5F77-4522-A730-A3B6E31F1141}" dt="2020-08-05T17:19:24.437" v="5841" actId="20577"/>
        <pc:sldMkLst>
          <pc:docMk/>
          <pc:sldMk cId="3717748923" sldId="843"/>
        </pc:sldMkLst>
        <pc:spChg chg="mod">
          <ac:chgData name="Mark St. John" userId="7ccba902-53f1-421d-b718-6e4f339dae5a" providerId="ADAL" clId="{13207EFF-5F77-4522-A730-A3B6E31F1141}" dt="2020-07-09T17:53:34.920" v="14"/>
          <ac:spMkLst>
            <pc:docMk/>
            <pc:sldMk cId="3717748923" sldId="843"/>
            <ac:spMk id="2" creationId="{0C7CE422-1225-42E2-BE4E-BE6E80D52EB9}"/>
          </ac:spMkLst>
        </pc:spChg>
        <pc:spChg chg="mod">
          <ac:chgData name="Mark St. John" userId="7ccba902-53f1-421d-b718-6e4f339dae5a" providerId="ADAL" clId="{13207EFF-5F77-4522-A730-A3B6E31F1141}" dt="2020-07-16T16:37:18.121" v="4289" actId="20577"/>
          <ac:spMkLst>
            <pc:docMk/>
            <pc:sldMk cId="3717748923" sldId="843"/>
            <ac:spMk id="3" creationId="{FA1CA677-CBA3-4409-881E-8C322D1BDB23}"/>
          </ac:spMkLst>
        </pc:spChg>
        <pc:spChg chg="add mod">
          <ac:chgData name="Mark St. John" userId="7ccba902-53f1-421d-b718-6e4f339dae5a" providerId="ADAL" clId="{13207EFF-5F77-4522-A730-A3B6E31F1141}" dt="2020-07-09T18:19:02.775" v="1415" actId="404"/>
          <ac:spMkLst>
            <pc:docMk/>
            <pc:sldMk cId="3717748923" sldId="843"/>
            <ac:spMk id="6" creationId="{041F48DA-71E0-4A7B-A87C-151A3E951BEE}"/>
          </ac:spMkLst>
        </pc:spChg>
        <pc:picChg chg="add mod">
          <ac:chgData name="Mark St. John" userId="7ccba902-53f1-421d-b718-6e4f339dae5a" providerId="ADAL" clId="{13207EFF-5F77-4522-A730-A3B6E31F1141}" dt="2020-07-09T18:01:05.401" v="279" actId="1076"/>
          <ac:picMkLst>
            <pc:docMk/>
            <pc:sldMk cId="3717748923" sldId="843"/>
            <ac:picMk id="5" creationId="{972A7C3B-EC94-48A1-B4E2-47BFDA67C81B}"/>
          </ac:picMkLst>
        </pc:picChg>
        <pc:picChg chg="add del mod">
          <ac:chgData name="Mark St. John" userId="7ccba902-53f1-421d-b718-6e4f339dae5a" providerId="ADAL" clId="{13207EFF-5F77-4522-A730-A3B6E31F1141}" dt="2020-08-05T17:15:37.624" v="5757" actId="478"/>
          <ac:picMkLst>
            <pc:docMk/>
            <pc:sldMk cId="3717748923" sldId="843"/>
            <ac:picMk id="7" creationId="{742CF1BF-EE82-4E61-9064-C606C16B23BF}"/>
          </ac:picMkLst>
        </pc:picChg>
        <pc:picChg chg="add del mod">
          <ac:chgData name="Mark St. John" userId="7ccba902-53f1-421d-b718-6e4f339dae5a" providerId="ADAL" clId="{13207EFF-5F77-4522-A730-A3B6E31F1141}" dt="2020-08-05T16:27:20.664" v="5725" actId="478"/>
          <ac:picMkLst>
            <pc:docMk/>
            <pc:sldMk cId="3717748923" sldId="843"/>
            <ac:picMk id="8" creationId="{4DB1C0DD-2DE3-465C-B3B2-5B46D143482D}"/>
          </ac:picMkLst>
        </pc:picChg>
        <pc:picChg chg="add mod">
          <ac:chgData name="Mark St. John" userId="7ccba902-53f1-421d-b718-6e4f339dae5a" providerId="ADAL" clId="{13207EFF-5F77-4522-A730-A3B6E31F1141}" dt="2020-08-05T17:16:02.716" v="5760" actId="1076"/>
          <ac:picMkLst>
            <pc:docMk/>
            <pc:sldMk cId="3717748923" sldId="843"/>
            <ac:picMk id="9" creationId="{760EFE10-ABBD-4962-AEF8-DE778513F4FD}"/>
          </ac:picMkLst>
        </pc:picChg>
        <pc:picChg chg="add mod">
          <ac:chgData name="Mark St. John" userId="7ccba902-53f1-421d-b718-6e4f339dae5a" providerId="ADAL" clId="{13207EFF-5F77-4522-A730-A3B6E31F1141}" dt="2020-08-05T17:16:28.748" v="5764" actId="1076"/>
          <ac:picMkLst>
            <pc:docMk/>
            <pc:sldMk cId="3717748923" sldId="843"/>
            <ac:picMk id="11" creationId="{6F638367-1B2E-42AE-AED2-46B1C7BA934D}"/>
          </ac:picMkLst>
        </pc:picChg>
        <pc:picChg chg="add del">
          <ac:chgData name="Mark St. John" userId="7ccba902-53f1-421d-b718-6e4f339dae5a" providerId="ADAL" clId="{13207EFF-5F77-4522-A730-A3B6E31F1141}" dt="2020-08-05T17:15:34.393" v="5756" actId="478"/>
          <ac:picMkLst>
            <pc:docMk/>
            <pc:sldMk cId="3717748923" sldId="843"/>
            <ac:picMk id="13" creationId="{738C564F-2B52-4E52-8851-E18AB4882766}"/>
          </ac:picMkLst>
        </pc:picChg>
        <pc:picChg chg="add mod">
          <ac:chgData name="Mark St. John" userId="7ccba902-53f1-421d-b718-6e4f339dae5a" providerId="ADAL" clId="{13207EFF-5F77-4522-A730-A3B6E31F1141}" dt="2020-08-05T17:16:06.157" v="5761" actId="1076"/>
          <ac:picMkLst>
            <pc:docMk/>
            <pc:sldMk cId="3717748923" sldId="843"/>
            <ac:picMk id="15" creationId="{0CEE1BF7-EB5D-4DA4-A88E-DADEB0D37D5B}"/>
          </ac:picMkLst>
        </pc:picChg>
      </pc:sldChg>
      <pc:sldChg chg="modSp new del mod">
        <pc:chgData name="Mark St. John" userId="7ccba902-53f1-421d-b718-6e4f339dae5a" providerId="ADAL" clId="{13207EFF-5F77-4522-A730-A3B6E31F1141}" dt="2020-07-22T18:15:23.098" v="5433" actId="47"/>
        <pc:sldMkLst>
          <pc:docMk/>
          <pc:sldMk cId="1221831100" sldId="844"/>
        </pc:sldMkLst>
        <pc:spChg chg="mod">
          <ac:chgData name="Mark St. John" userId="7ccba902-53f1-421d-b718-6e4f339dae5a" providerId="ADAL" clId="{13207EFF-5F77-4522-A730-A3B6E31F1141}" dt="2020-07-09T18:10:04.252" v="976" actId="20577"/>
          <ac:spMkLst>
            <pc:docMk/>
            <pc:sldMk cId="1221831100" sldId="844"/>
            <ac:spMk id="2" creationId="{19EAB85B-F657-41C3-91CD-CBA06A2F650A}"/>
          </ac:spMkLst>
        </pc:spChg>
        <pc:spChg chg="mod">
          <ac:chgData name="Mark St. John" userId="7ccba902-53f1-421d-b718-6e4f339dae5a" providerId="ADAL" clId="{13207EFF-5F77-4522-A730-A3B6E31F1141}" dt="2020-07-16T17:01:44.095" v="4890" actId="20577"/>
          <ac:spMkLst>
            <pc:docMk/>
            <pc:sldMk cId="1221831100" sldId="844"/>
            <ac:spMk id="3" creationId="{ED880F71-91AC-4563-B33D-4C576C1B29A9}"/>
          </ac:spMkLst>
        </pc:spChg>
      </pc:sldChg>
      <pc:sldChg chg="modSp new mod">
        <pc:chgData name="Mark St. John" userId="7ccba902-53f1-421d-b718-6e4f339dae5a" providerId="ADAL" clId="{13207EFF-5F77-4522-A730-A3B6E31F1141}" dt="2020-07-16T17:02:26.638" v="4903" actId="20577"/>
        <pc:sldMkLst>
          <pc:docMk/>
          <pc:sldMk cId="3622112309" sldId="845"/>
        </pc:sldMkLst>
        <pc:spChg chg="mod">
          <ac:chgData name="Mark St. John" userId="7ccba902-53f1-421d-b718-6e4f339dae5a" providerId="ADAL" clId="{13207EFF-5F77-4522-A730-A3B6E31F1141}" dt="2020-07-09T18:10:15.543" v="991" actId="20577"/>
          <ac:spMkLst>
            <pc:docMk/>
            <pc:sldMk cId="3622112309" sldId="845"/>
            <ac:spMk id="2" creationId="{216077BF-51B7-440C-AF47-F6E0390A33C2}"/>
          </ac:spMkLst>
        </pc:spChg>
        <pc:spChg chg="mod">
          <ac:chgData name="Mark St. John" userId="7ccba902-53f1-421d-b718-6e4f339dae5a" providerId="ADAL" clId="{13207EFF-5F77-4522-A730-A3B6E31F1141}" dt="2020-07-16T17:02:26.638" v="4903" actId="20577"/>
          <ac:spMkLst>
            <pc:docMk/>
            <pc:sldMk cId="3622112309" sldId="845"/>
            <ac:spMk id="3" creationId="{FC73EB45-83E2-47A0-A241-6EC697BA1039}"/>
          </ac:spMkLst>
        </pc:spChg>
      </pc:sldChg>
      <pc:sldChg chg="addSp delSp modSp new del mod">
        <pc:chgData name="Mark St. John" userId="7ccba902-53f1-421d-b718-6e4f339dae5a" providerId="ADAL" clId="{13207EFF-5F77-4522-A730-A3B6E31F1141}" dt="2020-07-09T20:21:23.420" v="4100" actId="2696"/>
        <pc:sldMkLst>
          <pc:docMk/>
          <pc:sldMk cId="400936113" sldId="846"/>
        </pc:sldMkLst>
        <pc:spChg chg="mod">
          <ac:chgData name="Mark St. John" userId="7ccba902-53f1-421d-b718-6e4f339dae5a" providerId="ADAL" clId="{13207EFF-5F77-4522-A730-A3B6E31F1141}" dt="2020-07-09T19:54:33.576" v="2301" actId="20577"/>
          <ac:spMkLst>
            <pc:docMk/>
            <pc:sldMk cId="400936113" sldId="846"/>
            <ac:spMk id="2" creationId="{755229F5-24DE-4A27-BA3C-E04411FB2936}"/>
          </ac:spMkLst>
        </pc:spChg>
        <pc:spChg chg="add del mod">
          <ac:chgData name="Mark St. John" userId="7ccba902-53f1-421d-b718-6e4f339dae5a" providerId="ADAL" clId="{13207EFF-5F77-4522-A730-A3B6E31F1141}" dt="2020-07-09T20:04:00.561" v="2414" actId="403"/>
          <ac:spMkLst>
            <pc:docMk/>
            <pc:sldMk cId="400936113" sldId="846"/>
            <ac:spMk id="3" creationId="{A2CACA55-12C9-4D09-911D-9AF65B4D0E95}"/>
          </ac:spMkLst>
        </pc:spChg>
        <pc:spChg chg="add del mod">
          <ac:chgData name="Mark St. John" userId="7ccba902-53f1-421d-b718-6e4f339dae5a" providerId="ADAL" clId="{13207EFF-5F77-4522-A730-A3B6E31F1141}" dt="2020-07-09T19:56:20.212" v="2303"/>
          <ac:spMkLst>
            <pc:docMk/>
            <pc:sldMk cId="400936113" sldId="846"/>
            <ac:spMk id="5" creationId="{B9BE8962-4407-41D8-B666-366545298A4A}"/>
          </ac:spMkLst>
        </pc:spChg>
        <pc:spChg chg="add del mod">
          <ac:chgData name="Mark St. John" userId="7ccba902-53f1-421d-b718-6e4f339dae5a" providerId="ADAL" clId="{13207EFF-5F77-4522-A730-A3B6E31F1141}" dt="2020-07-09T19:57:43.842" v="2305"/>
          <ac:spMkLst>
            <pc:docMk/>
            <pc:sldMk cId="400936113" sldId="846"/>
            <ac:spMk id="6" creationId="{31AF9580-A8CF-4D9E-885A-8BAEAEE824CF}"/>
          </ac:spMkLst>
        </pc:spChg>
      </pc:sldChg>
      <pc:sldChg chg="addSp modSp new mod">
        <pc:chgData name="Mark St. John" userId="7ccba902-53f1-421d-b718-6e4f339dae5a" providerId="ADAL" clId="{13207EFF-5F77-4522-A730-A3B6E31F1141}" dt="2020-07-16T17:06:38.384" v="5062" actId="1036"/>
        <pc:sldMkLst>
          <pc:docMk/>
          <pc:sldMk cId="1626959709" sldId="847"/>
        </pc:sldMkLst>
        <pc:spChg chg="mod">
          <ac:chgData name="Mark St. John" userId="7ccba902-53f1-421d-b718-6e4f339dae5a" providerId="ADAL" clId="{13207EFF-5F77-4522-A730-A3B6E31F1141}" dt="2020-07-09T20:05:47.975" v="2469" actId="20577"/>
          <ac:spMkLst>
            <pc:docMk/>
            <pc:sldMk cId="1626959709" sldId="847"/>
            <ac:spMk id="2" creationId="{EF3B10B2-B541-4954-A79F-72C6A1396625}"/>
          </ac:spMkLst>
        </pc:spChg>
        <pc:spChg chg="mod">
          <ac:chgData name="Mark St. John" userId="7ccba902-53f1-421d-b718-6e4f339dae5a" providerId="ADAL" clId="{13207EFF-5F77-4522-A730-A3B6E31F1141}" dt="2020-07-16T17:06:30.311" v="5048" actId="20577"/>
          <ac:spMkLst>
            <pc:docMk/>
            <pc:sldMk cId="1626959709" sldId="847"/>
            <ac:spMk id="3" creationId="{09CC3CE7-24D8-42FB-A95E-A62A3E47C9A6}"/>
          </ac:spMkLst>
        </pc:spChg>
        <pc:picChg chg="add mod">
          <ac:chgData name="Mark St. John" userId="7ccba902-53f1-421d-b718-6e4f339dae5a" providerId="ADAL" clId="{13207EFF-5F77-4522-A730-A3B6E31F1141}" dt="2020-07-16T17:06:38.384" v="5062" actId="1036"/>
          <ac:picMkLst>
            <pc:docMk/>
            <pc:sldMk cId="1626959709" sldId="847"/>
            <ac:picMk id="5" creationId="{90D0B73E-2C77-49A4-9850-854A773111A8}"/>
          </ac:picMkLst>
        </pc:picChg>
      </pc:sldChg>
      <pc:sldChg chg="modSp add mod">
        <pc:chgData name="Mark St. John" userId="7ccba902-53f1-421d-b718-6e4f339dae5a" providerId="ADAL" clId="{13207EFF-5F77-4522-A730-A3B6E31F1141}" dt="2020-07-16T17:04:15.945" v="4956" actId="20577"/>
        <pc:sldMkLst>
          <pc:docMk/>
          <pc:sldMk cId="410904559" sldId="848"/>
        </pc:sldMkLst>
        <pc:spChg chg="mod">
          <ac:chgData name="Mark St. John" userId="7ccba902-53f1-421d-b718-6e4f339dae5a" providerId="ADAL" clId="{13207EFF-5F77-4522-A730-A3B6E31F1141}" dt="2020-07-09T20:21:55.014" v="4107" actId="20577"/>
          <ac:spMkLst>
            <pc:docMk/>
            <pc:sldMk cId="410904559" sldId="848"/>
            <ac:spMk id="2" creationId="{755229F5-24DE-4A27-BA3C-E04411FB2936}"/>
          </ac:spMkLst>
        </pc:spChg>
        <pc:spChg chg="mod">
          <ac:chgData name="Mark St. John" userId="7ccba902-53f1-421d-b718-6e4f339dae5a" providerId="ADAL" clId="{13207EFF-5F77-4522-A730-A3B6E31F1141}" dt="2020-07-16T17:04:15.945" v="4956" actId="20577"/>
          <ac:spMkLst>
            <pc:docMk/>
            <pc:sldMk cId="410904559" sldId="848"/>
            <ac:spMk id="3" creationId="{A2CACA55-12C9-4D09-911D-9AF65B4D0E95}"/>
          </ac:spMkLst>
        </pc:spChg>
      </pc:sldChg>
      <pc:sldChg chg="add del">
        <pc:chgData name="Mark St. John" userId="7ccba902-53f1-421d-b718-6e4f339dae5a" providerId="ADAL" clId="{13207EFF-5F77-4522-A730-A3B6E31F1141}" dt="2020-07-22T19:01:02.184" v="5532" actId="47"/>
        <pc:sldMkLst>
          <pc:docMk/>
          <pc:sldMk cId="400936113" sldId="849"/>
        </pc:sldMkLst>
      </pc:sldChg>
      <pc:sldChg chg="addSp modSp add mod">
        <pc:chgData name="Mark St. John" userId="7ccba902-53f1-421d-b718-6e4f339dae5a" providerId="ADAL" clId="{13207EFF-5F77-4522-A730-A3B6E31F1141}" dt="2020-07-16T17:49:45.550" v="5410" actId="207"/>
        <pc:sldMkLst>
          <pc:docMk/>
          <pc:sldMk cId="3836426677" sldId="850"/>
        </pc:sldMkLst>
        <pc:spChg chg="mod">
          <ac:chgData name="Mark St. John" userId="7ccba902-53f1-421d-b718-6e4f339dae5a" providerId="ADAL" clId="{13207EFF-5F77-4522-A730-A3B6E31F1141}" dt="2020-07-16T17:49:23.358" v="5409" actId="20577"/>
          <ac:spMkLst>
            <pc:docMk/>
            <pc:sldMk cId="3836426677" sldId="850"/>
            <ac:spMk id="2" creationId="{19EAB85B-F657-41C3-91CD-CBA06A2F650A}"/>
          </ac:spMkLst>
        </pc:spChg>
        <pc:spChg chg="mod">
          <ac:chgData name="Mark St. John" userId="7ccba902-53f1-421d-b718-6e4f339dae5a" providerId="ADAL" clId="{13207EFF-5F77-4522-A730-A3B6E31F1141}" dt="2020-07-16T17:47:01.178" v="5385" actId="403"/>
          <ac:spMkLst>
            <pc:docMk/>
            <pc:sldMk cId="3836426677" sldId="850"/>
            <ac:spMk id="3" creationId="{ED880F71-91AC-4563-B33D-4C576C1B29A9}"/>
          </ac:spMkLst>
        </pc:spChg>
        <pc:spChg chg="add mod">
          <ac:chgData name="Mark St. John" userId="7ccba902-53f1-421d-b718-6e4f339dae5a" providerId="ADAL" clId="{13207EFF-5F77-4522-A730-A3B6E31F1141}" dt="2020-07-16T17:45:19.849" v="5351" actId="403"/>
          <ac:spMkLst>
            <pc:docMk/>
            <pc:sldMk cId="3836426677" sldId="850"/>
            <ac:spMk id="5" creationId="{290C5EE0-A37B-48E0-998E-1D78C5F1AE12}"/>
          </ac:spMkLst>
        </pc:spChg>
        <pc:spChg chg="add mod">
          <ac:chgData name="Mark St. John" userId="7ccba902-53f1-421d-b718-6e4f339dae5a" providerId="ADAL" clId="{13207EFF-5F77-4522-A730-A3B6E31F1141}" dt="2020-07-16T17:47:41.219" v="5393" actId="1038"/>
          <ac:spMkLst>
            <pc:docMk/>
            <pc:sldMk cId="3836426677" sldId="850"/>
            <ac:spMk id="6" creationId="{3712D1B8-2700-4BD3-803E-5F0C5BB360C6}"/>
          </ac:spMkLst>
        </pc:spChg>
        <pc:spChg chg="add mod ord">
          <ac:chgData name="Mark St. John" userId="7ccba902-53f1-421d-b718-6e4f339dae5a" providerId="ADAL" clId="{13207EFF-5F77-4522-A730-A3B6E31F1141}" dt="2020-07-16T17:48:28.416" v="5394" actId="207"/>
          <ac:spMkLst>
            <pc:docMk/>
            <pc:sldMk cId="3836426677" sldId="850"/>
            <ac:spMk id="7" creationId="{104040B6-503E-416D-B229-51DB80570B57}"/>
          </ac:spMkLst>
        </pc:spChg>
        <pc:spChg chg="add mod ord">
          <ac:chgData name="Mark St. John" userId="7ccba902-53f1-421d-b718-6e4f339dae5a" providerId="ADAL" clId="{13207EFF-5F77-4522-A730-A3B6E31F1141}" dt="2020-07-16T17:49:45.550" v="5410" actId="207"/>
          <ac:spMkLst>
            <pc:docMk/>
            <pc:sldMk cId="3836426677" sldId="850"/>
            <ac:spMk id="9" creationId="{9AB3CA47-79FA-48C4-94E7-9EA3DB7DB37F}"/>
          </ac:spMkLst>
        </pc:spChg>
        <pc:spChg chg="add mod ord">
          <ac:chgData name="Mark St. John" userId="7ccba902-53f1-421d-b718-6e4f339dae5a" providerId="ADAL" clId="{13207EFF-5F77-4522-A730-A3B6E31F1141}" dt="2020-07-16T17:47:32.130" v="5388" actId="14100"/>
          <ac:spMkLst>
            <pc:docMk/>
            <pc:sldMk cId="3836426677" sldId="850"/>
            <ac:spMk id="11" creationId="{742E9EF0-5F0C-45EE-B9B6-A94D1C4BEE7F}"/>
          </ac:spMkLst>
        </pc:spChg>
        <pc:spChg chg="add mod">
          <ac:chgData name="Mark St. John" userId="7ccba902-53f1-421d-b718-6e4f339dae5a" providerId="ADAL" clId="{13207EFF-5F77-4522-A730-A3B6E31F1141}" dt="2020-07-16T17:44:30.646" v="5346" actId="2085"/>
          <ac:spMkLst>
            <pc:docMk/>
            <pc:sldMk cId="3836426677" sldId="850"/>
            <ac:spMk id="12" creationId="{44FDF58E-9ACF-4ABC-9D67-F417500042DE}"/>
          </ac:spMkLst>
        </pc:spChg>
      </pc:sldChg>
      <pc:sldChg chg="addSp delSp modSp add mod ord">
        <pc:chgData name="Mark St. John" userId="7ccba902-53f1-421d-b718-6e4f339dae5a" providerId="ADAL" clId="{13207EFF-5F77-4522-A730-A3B6E31F1141}" dt="2020-07-27T19:08:00.213" v="5695" actId="14100"/>
        <pc:sldMkLst>
          <pc:docMk/>
          <pc:sldMk cId="3137176409" sldId="851"/>
        </pc:sldMkLst>
        <pc:picChg chg="del">
          <ac:chgData name="Mark St. John" userId="7ccba902-53f1-421d-b718-6e4f339dae5a" providerId="ADAL" clId="{13207EFF-5F77-4522-A730-A3B6E31F1141}" dt="2020-07-27T18:03:55.573" v="5675" actId="478"/>
          <ac:picMkLst>
            <pc:docMk/>
            <pc:sldMk cId="3137176409" sldId="851"/>
            <ac:picMk id="7" creationId="{345F08C0-3BE4-CE47-87EF-15AB1657390B}"/>
          </ac:picMkLst>
        </pc:picChg>
        <pc:picChg chg="add del mod">
          <ac:chgData name="Mark St. John" userId="7ccba902-53f1-421d-b718-6e4f339dae5a" providerId="ADAL" clId="{13207EFF-5F77-4522-A730-A3B6E31F1141}" dt="2020-07-27T18:06:25.623" v="5685" actId="21"/>
          <ac:picMkLst>
            <pc:docMk/>
            <pc:sldMk cId="3137176409" sldId="851"/>
            <ac:picMk id="8" creationId="{B41908D1-F28A-4965-A9DC-32606403BDDB}"/>
          </ac:picMkLst>
        </pc:picChg>
        <pc:picChg chg="add del mod">
          <ac:chgData name="Mark St. John" userId="7ccba902-53f1-421d-b718-6e4f339dae5a" providerId="ADAL" clId="{13207EFF-5F77-4522-A730-A3B6E31F1141}" dt="2020-07-27T19:07:11.997" v="5687" actId="478"/>
          <ac:picMkLst>
            <pc:docMk/>
            <pc:sldMk cId="3137176409" sldId="851"/>
            <ac:picMk id="9" creationId="{B7EFABC3-99FE-4209-8601-06E21B82DEFA}"/>
          </ac:picMkLst>
        </pc:picChg>
        <pc:picChg chg="add del mod">
          <ac:chgData name="Mark St. John" userId="7ccba902-53f1-421d-b718-6e4f339dae5a" providerId="ADAL" clId="{13207EFF-5F77-4522-A730-A3B6E31F1141}" dt="2020-07-27T19:07:44.123" v="5692" actId="478"/>
          <ac:picMkLst>
            <pc:docMk/>
            <pc:sldMk cId="3137176409" sldId="851"/>
            <ac:picMk id="13" creationId="{B93CEAA7-B8E2-4878-ACDA-713FBBD57555}"/>
          </ac:picMkLst>
        </pc:picChg>
        <pc:picChg chg="add mod">
          <ac:chgData name="Mark St. John" userId="7ccba902-53f1-421d-b718-6e4f339dae5a" providerId="ADAL" clId="{13207EFF-5F77-4522-A730-A3B6E31F1141}" dt="2020-07-27T19:08:00.213" v="5695" actId="14100"/>
          <ac:picMkLst>
            <pc:docMk/>
            <pc:sldMk cId="3137176409" sldId="851"/>
            <ac:picMk id="15" creationId="{55A358B5-892F-453C-AFCA-BC18FDD57B73}"/>
          </ac:picMkLst>
        </pc:picChg>
      </pc:sldChg>
      <pc:sldMasterChg chg="delSldLayout">
        <pc:chgData name="Mark St. John" userId="7ccba902-53f1-421d-b718-6e4f339dae5a" providerId="ADAL" clId="{13207EFF-5F77-4522-A730-A3B6E31F1141}" dt="2020-07-22T19:00:42.824" v="5531" actId="47"/>
        <pc:sldMasterMkLst>
          <pc:docMk/>
          <pc:sldMasterMk cId="1568662873" sldId="2147483691"/>
        </pc:sldMasterMkLst>
        <pc:sldLayoutChg chg="del">
          <pc:chgData name="Mark St. John" userId="7ccba902-53f1-421d-b718-6e4f339dae5a" providerId="ADAL" clId="{13207EFF-5F77-4522-A730-A3B6E31F1141}" dt="2020-07-22T19:00:42.824" v="5531" actId="47"/>
          <pc:sldLayoutMkLst>
            <pc:docMk/>
            <pc:sldMasterMk cId="1568662873" sldId="2147483691"/>
            <pc:sldLayoutMk cId="2887259686" sldId="2147483723"/>
          </pc:sldLayoutMkLst>
        </pc:sldLayoutChg>
      </pc:sldMasterChg>
    </pc:docChg>
  </pc:docChgLst>
  <pc:docChgLst>
    <pc:chgData name="Mark St. John" userId="7ccba902-53f1-421d-b718-6e4f339dae5a" providerId="ADAL" clId="{A74D99CD-A49A-40EF-BE1A-8886CD47AF2B}"/>
    <pc:docChg chg="custSel addSld delSld modSld">
      <pc:chgData name="Mark St. John" userId="7ccba902-53f1-421d-b718-6e4f339dae5a" providerId="ADAL" clId="{A74D99CD-A49A-40EF-BE1A-8886CD47AF2B}" dt="2020-06-18T17:58:51.274" v="10" actId="14100"/>
      <pc:docMkLst>
        <pc:docMk/>
      </pc:docMkLst>
      <pc:sldChg chg="modSp mod">
        <pc:chgData name="Mark St. John" userId="7ccba902-53f1-421d-b718-6e4f339dae5a" providerId="ADAL" clId="{A74D99CD-A49A-40EF-BE1A-8886CD47AF2B}" dt="2020-06-09T21:17:08.094" v="1" actId="27636"/>
        <pc:sldMkLst>
          <pc:docMk/>
          <pc:sldMk cId="2665428991" sldId="543"/>
        </pc:sldMkLst>
        <pc:spChg chg="mod">
          <ac:chgData name="Mark St. John" userId="7ccba902-53f1-421d-b718-6e4f339dae5a" providerId="ADAL" clId="{A74D99CD-A49A-40EF-BE1A-8886CD47AF2B}" dt="2020-06-09T21:17:08.094" v="1" actId="27636"/>
          <ac:spMkLst>
            <pc:docMk/>
            <pc:sldMk cId="2665428991" sldId="543"/>
            <ac:spMk id="2" creationId="{00000000-0000-0000-0000-000000000000}"/>
          </ac:spMkLst>
        </pc:spChg>
      </pc:sldChg>
      <pc:sldChg chg="del">
        <pc:chgData name="Mark St. John" userId="7ccba902-53f1-421d-b718-6e4f339dae5a" providerId="ADAL" clId="{A74D99CD-A49A-40EF-BE1A-8886CD47AF2B}" dt="2020-06-09T21:17:12.036" v="4" actId="47"/>
        <pc:sldMkLst>
          <pc:docMk/>
          <pc:sldMk cId="3383043687" sldId="611"/>
        </pc:sldMkLst>
      </pc:sldChg>
      <pc:sldChg chg="del">
        <pc:chgData name="Mark St. John" userId="7ccba902-53f1-421d-b718-6e4f339dae5a" providerId="ADAL" clId="{A74D99CD-A49A-40EF-BE1A-8886CD47AF2B}" dt="2020-06-09T21:17:13.440" v="5" actId="47"/>
        <pc:sldMkLst>
          <pc:docMk/>
          <pc:sldMk cId="4223197595" sldId="616"/>
        </pc:sldMkLst>
      </pc:sldChg>
      <pc:sldChg chg="modSp mod">
        <pc:chgData name="Mark St. John" userId="7ccba902-53f1-421d-b718-6e4f339dae5a" providerId="ADAL" clId="{A74D99CD-A49A-40EF-BE1A-8886CD47AF2B}" dt="2020-06-09T21:17:08.118" v="3" actId="27636"/>
        <pc:sldMkLst>
          <pc:docMk/>
          <pc:sldMk cId="3137176409" sldId="621"/>
        </pc:sldMkLst>
        <pc:spChg chg="mod">
          <ac:chgData name="Mark St. John" userId="7ccba902-53f1-421d-b718-6e4f339dae5a" providerId="ADAL" clId="{A74D99CD-A49A-40EF-BE1A-8886CD47AF2B}" dt="2020-06-09T21:17:08.118" v="3" actId="27636"/>
          <ac:spMkLst>
            <pc:docMk/>
            <pc:sldMk cId="3137176409" sldId="621"/>
            <ac:spMk id="10" creationId="{AB81ED15-716C-6741-B318-A0D2D8A895B7}"/>
          </ac:spMkLst>
        </pc:spChg>
      </pc:sldChg>
      <pc:sldChg chg="addSp delSp modSp mod">
        <pc:chgData name="Mark St. John" userId="7ccba902-53f1-421d-b718-6e4f339dae5a" providerId="ADAL" clId="{A74D99CD-A49A-40EF-BE1A-8886CD47AF2B}" dt="2020-06-18T17:58:51.274" v="10" actId="14100"/>
        <pc:sldMkLst>
          <pc:docMk/>
          <pc:sldMk cId="4257907183" sldId="827"/>
        </pc:sldMkLst>
        <pc:picChg chg="add mod">
          <ac:chgData name="Mark St. John" userId="7ccba902-53f1-421d-b718-6e4f339dae5a" providerId="ADAL" clId="{A74D99CD-A49A-40EF-BE1A-8886CD47AF2B}" dt="2020-06-18T17:58:51.274" v="10" actId="14100"/>
          <ac:picMkLst>
            <pc:docMk/>
            <pc:sldMk cId="4257907183" sldId="827"/>
            <ac:picMk id="3" creationId="{5278E6D5-6361-4BAF-9F21-32883734FB5D}"/>
          </ac:picMkLst>
        </pc:picChg>
        <pc:picChg chg="del">
          <ac:chgData name="Mark St. John" userId="7ccba902-53f1-421d-b718-6e4f339dae5a" providerId="ADAL" clId="{A74D99CD-A49A-40EF-BE1A-8886CD47AF2B}" dt="2020-06-18T17:58:34.252" v="6" actId="478"/>
          <ac:picMkLst>
            <pc:docMk/>
            <pc:sldMk cId="4257907183" sldId="827"/>
            <ac:picMk id="7" creationId="{D840EDAE-A080-AD45-9A87-41CE3A2552AC}"/>
          </ac:picMkLst>
        </pc:picChg>
      </pc:sldChg>
      <pc:sldChg chg="modSp mod">
        <pc:chgData name="Mark St. John" userId="7ccba902-53f1-421d-b718-6e4f339dae5a" providerId="ADAL" clId="{A74D99CD-A49A-40EF-BE1A-8886CD47AF2B}" dt="2020-06-09T21:17:08.106" v="2" actId="27636"/>
        <pc:sldMkLst>
          <pc:docMk/>
          <pc:sldMk cId="3607016761" sldId="832"/>
        </pc:sldMkLst>
        <pc:spChg chg="mod">
          <ac:chgData name="Mark St. John" userId="7ccba902-53f1-421d-b718-6e4f339dae5a" providerId="ADAL" clId="{A74D99CD-A49A-40EF-BE1A-8886CD47AF2B}" dt="2020-06-09T21:17:08.106" v="2" actId="27636"/>
          <ac:spMkLst>
            <pc:docMk/>
            <pc:sldMk cId="3607016761" sldId="832"/>
            <ac:spMk id="10" creationId="{9CC22264-D334-134E-B4B0-4D01C7D578C8}"/>
          </ac:spMkLst>
        </pc:spChg>
      </pc:sldChg>
      <pc:sldChg chg="add">
        <pc:chgData name="Mark St. John" userId="7ccba902-53f1-421d-b718-6e4f339dae5a" providerId="ADAL" clId="{A74D99CD-A49A-40EF-BE1A-8886CD47AF2B}" dt="2020-06-09T21:17:07.981" v="0"/>
        <pc:sldMkLst>
          <pc:docMk/>
          <pc:sldMk cId="1399554833" sldId="838"/>
        </pc:sldMkLst>
      </pc:sldChg>
    </pc:docChg>
  </pc:docChgLst>
  <pc:docChgLst>
    <pc:chgData clId="Web-{FBDD4ECA-5923-7A6E-A675-53F59EC2A7B3}"/>
    <pc:docChg chg="modSld">
      <pc:chgData name="" userId="" providerId="" clId="Web-{FBDD4ECA-5923-7A6E-A675-53F59EC2A7B3}" dt="2020-06-18T18:10:09.800" v="2" actId="20577"/>
      <pc:docMkLst>
        <pc:docMk/>
      </pc:docMkLst>
      <pc:sldChg chg="modSp">
        <pc:chgData name="" userId="" providerId="" clId="Web-{FBDD4ECA-5923-7A6E-A675-53F59EC2A7B3}" dt="2020-06-18T18:10:09.800" v="2" actId="20577"/>
        <pc:sldMkLst>
          <pc:docMk/>
          <pc:sldMk cId="2665428991" sldId="543"/>
        </pc:sldMkLst>
        <pc:spChg chg="mod">
          <ac:chgData name="" userId="" providerId="" clId="Web-{FBDD4ECA-5923-7A6E-A675-53F59EC2A7B3}" dt="2020-06-18T18:10:09.800" v="2" actId="20577"/>
          <ac:spMkLst>
            <pc:docMk/>
            <pc:sldMk cId="2665428991" sldId="543"/>
            <ac:spMk id="22" creationId="{00000000-0000-0000-0000-000000000000}"/>
          </ac:spMkLst>
        </pc:spChg>
      </pc:sldChg>
    </pc:docChg>
  </pc:docChgLst>
  <pc:docChgLst>
    <pc:chgData clId="Web-{2DEF1E46-48F8-49EA-B973-75BF0CC1D6F8}"/>
    <pc:docChg chg="modSld">
      <pc:chgData name="" userId="" providerId="" clId="Web-{2DEF1E46-48F8-49EA-B973-75BF0CC1D6F8}" dt="2020-06-10T00:01:37.126" v="2"/>
      <pc:docMkLst>
        <pc:docMk/>
      </pc:docMkLst>
      <pc:sldChg chg="delSp modSp">
        <pc:chgData name="" userId="" providerId="" clId="Web-{2DEF1E46-48F8-49EA-B973-75BF0CC1D6F8}" dt="2020-06-10T00:01:37.126" v="2"/>
        <pc:sldMkLst>
          <pc:docMk/>
          <pc:sldMk cId="3607016761" sldId="832"/>
        </pc:sldMkLst>
        <pc:spChg chg="mod">
          <ac:chgData name="" userId="" providerId="" clId="Web-{2DEF1E46-48F8-49EA-B973-75BF0CC1D6F8}" dt="2020-06-10T00:01:37.126" v="2"/>
          <ac:spMkLst>
            <pc:docMk/>
            <pc:sldMk cId="3607016761" sldId="832"/>
            <ac:spMk id="8" creationId="{EDEF3E2E-E86E-2E44-B10A-0855213E1577}"/>
          </ac:spMkLst>
        </pc:spChg>
        <pc:spChg chg="mod">
          <ac:chgData name="" userId="" providerId="" clId="Web-{2DEF1E46-48F8-49EA-B973-75BF0CC1D6F8}" dt="2020-06-10T00:01:29.720" v="1"/>
          <ac:spMkLst>
            <pc:docMk/>
            <pc:sldMk cId="3607016761" sldId="832"/>
            <ac:spMk id="9" creationId="{66C1C901-C048-C541-A5A1-6988E33CA1FF}"/>
          </ac:spMkLst>
        </pc:spChg>
        <pc:spChg chg="del">
          <ac:chgData name="" userId="" providerId="" clId="Web-{2DEF1E46-48F8-49EA-B973-75BF0CC1D6F8}" dt="2020-06-10T00:01:07.328" v="0"/>
          <ac:spMkLst>
            <pc:docMk/>
            <pc:sldMk cId="3607016761" sldId="832"/>
            <ac:spMk id="11" creationId="{B2436A5E-FEA0-FA44-A505-B0AF8AFBA9AB}"/>
          </ac:spMkLst>
        </pc:spChg>
      </pc:sldChg>
    </pc:docChg>
  </pc:docChgLst>
  <pc:docChgLst>
    <pc:chgData name="Karen Myers" userId="3a01844e-ab60-49e3-b792-9b5a60a612ab" providerId="ADAL" clId="{D44BB8A7-C9C7-7745-BB18-CF1A607B8A8A}"/>
    <pc:docChg chg="undo custSel addSld delSld modSld">
      <pc:chgData name="Karen Myers" userId="3a01844e-ab60-49e3-b792-9b5a60a612ab" providerId="ADAL" clId="{D44BB8A7-C9C7-7745-BB18-CF1A607B8A8A}" dt="2020-06-17T17:22:28.875" v="866" actId="20577"/>
      <pc:docMkLst>
        <pc:docMk/>
      </pc:docMkLst>
      <pc:sldChg chg="addSp delSp modSp modNotesTx">
        <pc:chgData name="Karen Myers" userId="3a01844e-ab60-49e3-b792-9b5a60a612ab" providerId="ADAL" clId="{D44BB8A7-C9C7-7745-BB18-CF1A607B8A8A}" dt="2020-06-17T17:22:28.875" v="866" actId="20577"/>
        <pc:sldMkLst>
          <pc:docMk/>
          <pc:sldMk cId="2665428991" sldId="543"/>
        </pc:sldMkLst>
        <pc:spChg chg="del mod">
          <ac:chgData name="Karen Myers" userId="3a01844e-ab60-49e3-b792-9b5a60a612ab" providerId="ADAL" clId="{D44BB8A7-C9C7-7745-BB18-CF1A607B8A8A}" dt="2020-06-17T17:19:14.149" v="814" actId="478"/>
          <ac:spMkLst>
            <pc:docMk/>
            <pc:sldMk cId="2665428991" sldId="543"/>
            <ac:spMk id="3" creationId="{00000000-0000-0000-0000-000000000000}"/>
          </ac:spMkLst>
        </pc:spChg>
        <pc:spChg chg="add del mod">
          <ac:chgData name="Karen Myers" userId="3a01844e-ab60-49e3-b792-9b5a60a612ab" providerId="ADAL" clId="{D44BB8A7-C9C7-7745-BB18-CF1A607B8A8A}" dt="2020-06-17T17:19:24.724" v="815" actId="478"/>
          <ac:spMkLst>
            <pc:docMk/>
            <pc:sldMk cId="2665428991" sldId="543"/>
            <ac:spMk id="7" creationId="{AC1C607C-CAC7-254F-A276-BCA8ECCF16AB}"/>
          </ac:spMkLst>
        </pc:spChg>
        <pc:spChg chg="mod">
          <ac:chgData name="Karen Myers" userId="3a01844e-ab60-49e3-b792-9b5a60a612ab" providerId="ADAL" clId="{D44BB8A7-C9C7-7745-BB18-CF1A607B8A8A}" dt="2020-06-17T17:22:09.315" v="865" actId="403"/>
          <ac:spMkLst>
            <pc:docMk/>
            <pc:sldMk cId="2665428991" sldId="543"/>
            <ac:spMk id="22" creationId="{00000000-0000-0000-0000-000000000000}"/>
          </ac:spMkLst>
        </pc:spChg>
      </pc:sldChg>
      <pc:sldChg chg="addSp modSp mod modClrScheme chgLayout">
        <pc:chgData name="Karen Myers" userId="3a01844e-ab60-49e3-b792-9b5a60a612ab" providerId="ADAL" clId="{D44BB8A7-C9C7-7745-BB18-CF1A607B8A8A}" dt="2020-06-16T21:50:14.832" v="799" actId="1076"/>
        <pc:sldMkLst>
          <pc:docMk/>
          <pc:sldMk cId="2577298904" sldId="552"/>
        </pc:sldMkLst>
        <pc:spChg chg="mod">
          <ac:chgData name="Karen Myers" userId="3a01844e-ab60-49e3-b792-9b5a60a612ab" providerId="ADAL" clId="{D44BB8A7-C9C7-7745-BB18-CF1A607B8A8A}" dt="2020-06-16T21:44:07.593" v="667" actId="1076"/>
          <ac:spMkLst>
            <pc:docMk/>
            <pc:sldMk cId="2577298904" sldId="552"/>
            <ac:spMk id="2" creationId="{D363294D-8C78-7F4D-8435-1A4504073A7F}"/>
          </ac:spMkLst>
        </pc:spChg>
        <pc:spChg chg="add mod ord">
          <ac:chgData name="Karen Myers" userId="3a01844e-ab60-49e3-b792-9b5a60a612ab" providerId="ADAL" clId="{D44BB8A7-C9C7-7745-BB18-CF1A607B8A8A}" dt="2020-06-16T21:49:02.159" v="790" actId="20577"/>
          <ac:spMkLst>
            <pc:docMk/>
            <pc:sldMk cId="2577298904" sldId="552"/>
            <ac:spMk id="3" creationId="{E1B763E1-7AA9-084E-8CE4-0EADBA58D4FE}"/>
          </ac:spMkLst>
        </pc:spChg>
        <pc:spChg chg="mod ord">
          <ac:chgData name="Karen Myers" userId="3a01844e-ab60-49e3-b792-9b5a60a612ab" providerId="ADAL" clId="{D44BB8A7-C9C7-7745-BB18-CF1A607B8A8A}" dt="2020-06-16T21:48:51.939" v="757" actId="700"/>
          <ac:spMkLst>
            <pc:docMk/>
            <pc:sldMk cId="2577298904" sldId="552"/>
            <ac:spMk id="4" creationId="{00000000-0000-0000-0000-000000000000}"/>
          </ac:spMkLst>
        </pc:spChg>
        <pc:picChg chg="add mod">
          <ac:chgData name="Karen Myers" userId="3a01844e-ab60-49e3-b792-9b5a60a612ab" providerId="ADAL" clId="{D44BB8A7-C9C7-7745-BB18-CF1A607B8A8A}" dt="2020-06-16T21:50:14.832" v="799" actId="1076"/>
          <ac:picMkLst>
            <pc:docMk/>
            <pc:sldMk cId="2577298904" sldId="552"/>
            <ac:picMk id="5" creationId="{2F854D03-19FE-9A44-8E9B-B0A4F94E764E}"/>
          </ac:picMkLst>
        </pc:picChg>
      </pc:sldChg>
      <pc:sldChg chg="modSp">
        <pc:chgData name="Karen Myers" userId="3a01844e-ab60-49e3-b792-9b5a60a612ab" providerId="ADAL" clId="{D44BB8A7-C9C7-7745-BB18-CF1A607B8A8A}" dt="2020-06-16T21:29:56.797" v="293" actId="20577"/>
        <pc:sldMkLst>
          <pc:docMk/>
          <pc:sldMk cId="1840949643" sldId="617"/>
        </pc:sldMkLst>
        <pc:spChg chg="mod">
          <ac:chgData name="Karen Myers" userId="3a01844e-ab60-49e3-b792-9b5a60a612ab" providerId="ADAL" clId="{D44BB8A7-C9C7-7745-BB18-CF1A607B8A8A}" dt="2020-06-16T21:29:56.797" v="293" actId="20577"/>
          <ac:spMkLst>
            <pc:docMk/>
            <pc:sldMk cId="1840949643" sldId="617"/>
            <ac:spMk id="6" creationId="{1EB70FC5-5D35-2746-862B-D11CCDA28699}"/>
          </ac:spMkLst>
        </pc:spChg>
      </pc:sldChg>
      <pc:sldChg chg="modSp">
        <pc:chgData name="Karen Myers" userId="3a01844e-ab60-49e3-b792-9b5a60a612ab" providerId="ADAL" clId="{D44BB8A7-C9C7-7745-BB18-CF1A607B8A8A}" dt="2020-06-16T21:51:01.826" v="805" actId="208"/>
        <pc:sldMkLst>
          <pc:docMk/>
          <pc:sldMk cId="711217869" sldId="619"/>
        </pc:sldMkLst>
        <pc:spChg chg="mod">
          <ac:chgData name="Karen Myers" userId="3a01844e-ab60-49e3-b792-9b5a60a612ab" providerId="ADAL" clId="{D44BB8A7-C9C7-7745-BB18-CF1A607B8A8A}" dt="2020-06-16T18:37:57.383" v="60" actId="20577"/>
          <ac:spMkLst>
            <pc:docMk/>
            <pc:sldMk cId="711217869" sldId="619"/>
            <ac:spMk id="2" creationId="{3311E95E-ED92-4A30-9032-34B9D86F5057}"/>
          </ac:spMkLst>
        </pc:spChg>
        <pc:picChg chg="mod">
          <ac:chgData name="Karen Myers" userId="3a01844e-ab60-49e3-b792-9b5a60a612ab" providerId="ADAL" clId="{D44BB8A7-C9C7-7745-BB18-CF1A607B8A8A}" dt="2020-06-16T21:50:49.103" v="802" actId="208"/>
          <ac:picMkLst>
            <pc:docMk/>
            <pc:sldMk cId="711217869" sldId="619"/>
            <ac:picMk id="6" creationId="{9D1F7B35-FCAF-4251-8B49-78DE7B81B308}"/>
          </ac:picMkLst>
        </pc:picChg>
        <pc:picChg chg="mod">
          <ac:chgData name="Karen Myers" userId="3a01844e-ab60-49e3-b792-9b5a60a612ab" providerId="ADAL" clId="{D44BB8A7-C9C7-7745-BB18-CF1A607B8A8A}" dt="2020-06-16T21:50:44.015" v="801" actId="208"/>
          <ac:picMkLst>
            <pc:docMk/>
            <pc:sldMk cId="711217869" sldId="619"/>
            <ac:picMk id="7" creationId="{99A2A23E-35E4-4935-9322-D2D66AC80BC8}"/>
          </ac:picMkLst>
        </pc:picChg>
        <pc:picChg chg="mod">
          <ac:chgData name="Karen Myers" userId="3a01844e-ab60-49e3-b792-9b5a60a612ab" providerId="ADAL" clId="{D44BB8A7-C9C7-7745-BB18-CF1A607B8A8A}" dt="2020-06-16T21:50:53.185" v="803" actId="208"/>
          <ac:picMkLst>
            <pc:docMk/>
            <pc:sldMk cId="711217869" sldId="619"/>
            <ac:picMk id="8" creationId="{F4FCE8CE-B2D8-4133-A3A2-CDB5CE458CB2}"/>
          </ac:picMkLst>
        </pc:picChg>
        <pc:picChg chg="mod">
          <ac:chgData name="Karen Myers" userId="3a01844e-ab60-49e3-b792-9b5a60a612ab" providerId="ADAL" clId="{D44BB8A7-C9C7-7745-BB18-CF1A607B8A8A}" dt="2020-06-16T21:51:01.826" v="805" actId="208"/>
          <ac:picMkLst>
            <pc:docMk/>
            <pc:sldMk cId="711217869" sldId="619"/>
            <ac:picMk id="9" creationId="{7DFAE76C-6EAD-4B73-8240-2CF3A767B6B5}"/>
          </ac:picMkLst>
        </pc:picChg>
      </pc:sldChg>
      <pc:sldChg chg="addSp delSp modSp">
        <pc:chgData name="Karen Myers" userId="3a01844e-ab60-49e3-b792-9b5a60a612ab" providerId="ADAL" clId="{D44BB8A7-C9C7-7745-BB18-CF1A607B8A8A}" dt="2020-06-16T21:54:20.063" v="813" actId="14100"/>
        <pc:sldMkLst>
          <pc:docMk/>
          <pc:sldMk cId="3137176409" sldId="621"/>
        </pc:sldMkLst>
        <pc:spChg chg="mod">
          <ac:chgData name="Karen Myers" userId="3a01844e-ab60-49e3-b792-9b5a60a612ab" providerId="ADAL" clId="{D44BB8A7-C9C7-7745-BB18-CF1A607B8A8A}" dt="2020-06-16T21:54:20.063" v="813" actId="14100"/>
          <ac:spMkLst>
            <pc:docMk/>
            <pc:sldMk cId="3137176409" sldId="621"/>
            <ac:spMk id="5" creationId="{C2C01480-CA51-4087-BE79-0B82FA9CE7A6}"/>
          </ac:spMkLst>
        </pc:spChg>
        <pc:picChg chg="del mod">
          <ac:chgData name="Karen Myers" userId="3a01844e-ab60-49e3-b792-9b5a60a612ab" providerId="ADAL" clId="{D44BB8A7-C9C7-7745-BB18-CF1A607B8A8A}" dt="2020-06-16T20:17:53.831" v="70" actId="478"/>
          <ac:picMkLst>
            <pc:docMk/>
            <pc:sldMk cId="3137176409" sldId="621"/>
            <ac:picMk id="4" creationId="{96427198-7ED1-43DF-8032-9BEFAFC93180}"/>
          </ac:picMkLst>
        </pc:picChg>
        <pc:picChg chg="add mod">
          <ac:chgData name="Karen Myers" userId="3a01844e-ab60-49e3-b792-9b5a60a612ab" providerId="ADAL" clId="{D44BB8A7-C9C7-7745-BB18-CF1A607B8A8A}" dt="2020-06-16T20:18:38.471" v="75" actId="1076"/>
          <ac:picMkLst>
            <pc:docMk/>
            <pc:sldMk cId="3137176409" sldId="621"/>
            <ac:picMk id="7" creationId="{345F08C0-3BE4-CE47-87EF-15AB1657390B}"/>
          </ac:picMkLst>
        </pc:picChg>
      </pc:sldChg>
      <pc:sldChg chg="modSp">
        <pc:chgData name="Karen Myers" userId="3a01844e-ab60-49e3-b792-9b5a60a612ab" providerId="ADAL" clId="{D44BB8A7-C9C7-7745-BB18-CF1A607B8A8A}" dt="2020-06-16T21:51:35.577" v="806" actId="20577"/>
        <pc:sldMkLst>
          <pc:docMk/>
          <pc:sldMk cId="2267856636" sldId="822"/>
        </pc:sldMkLst>
        <pc:spChg chg="mod">
          <ac:chgData name="Karen Myers" userId="3a01844e-ab60-49e3-b792-9b5a60a612ab" providerId="ADAL" clId="{D44BB8A7-C9C7-7745-BB18-CF1A607B8A8A}" dt="2020-06-16T20:29:18.405" v="140" actId="20577"/>
          <ac:spMkLst>
            <pc:docMk/>
            <pc:sldMk cId="2267856636" sldId="822"/>
            <ac:spMk id="2" creationId="{EE537DEE-D719-014A-B176-950E31F93CF1}"/>
          </ac:spMkLst>
        </pc:spChg>
        <pc:spChg chg="mod">
          <ac:chgData name="Karen Myers" userId="3a01844e-ab60-49e3-b792-9b5a60a612ab" providerId="ADAL" clId="{D44BB8A7-C9C7-7745-BB18-CF1A607B8A8A}" dt="2020-06-16T20:29:37.502" v="143" actId="14100"/>
          <ac:spMkLst>
            <pc:docMk/>
            <pc:sldMk cId="2267856636" sldId="822"/>
            <ac:spMk id="30" creationId="{46012D80-9E1D-204E-A434-922EE22752E6}"/>
          </ac:spMkLst>
        </pc:spChg>
        <pc:spChg chg="mod">
          <ac:chgData name="Karen Myers" userId="3a01844e-ab60-49e3-b792-9b5a60a612ab" providerId="ADAL" clId="{D44BB8A7-C9C7-7745-BB18-CF1A607B8A8A}" dt="2020-06-16T20:29:34.686" v="142" actId="14100"/>
          <ac:spMkLst>
            <pc:docMk/>
            <pc:sldMk cId="2267856636" sldId="822"/>
            <ac:spMk id="31" creationId="{88677BD5-6C94-2742-BE33-AE0C42E494CC}"/>
          </ac:spMkLst>
        </pc:spChg>
        <pc:spChg chg="mod">
          <ac:chgData name="Karen Myers" userId="3a01844e-ab60-49e3-b792-9b5a60a612ab" providerId="ADAL" clId="{D44BB8A7-C9C7-7745-BB18-CF1A607B8A8A}" dt="2020-06-16T20:20:26.578" v="101" actId="1036"/>
          <ac:spMkLst>
            <pc:docMk/>
            <pc:sldMk cId="2267856636" sldId="822"/>
            <ac:spMk id="32" creationId="{DDC797BE-2D92-D045-A3F2-4418EAF4C739}"/>
          </ac:spMkLst>
        </pc:spChg>
        <pc:spChg chg="mod">
          <ac:chgData name="Karen Myers" userId="3a01844e-ab60-49e3-b792-9b5a60a612ab" providerId="ADAL" clId="{D44BB8A7-C9C7-7745-BB18-CF1A607B8A8A}" dt="2020-06-16T20:20:26.578" v="101" actId="1036"/>
          <ac:spMkLst>
            <pc:docMk/>
            <pc:sldMk cId="2267856636" sldId="822"/>
            <ac:spMk id="33" creationId="{D7AD90D4-6B01-9447-A94B-A7D152541141}"/>
          </ac:spMkLst>
        </pc:spChg>
        <pc:spChg chg="mod">
          <ac:chgData name="Karen Myers" userId="3a01844e-ab60-49e3-b792-9b5a60a612ab" providerId="ADAL" clId="{D44BB8A7-C9C7-7745-BB18-CF1A607B8A8A}" dt="2020-06-16T20:20:26.578" v="101" actId="1036"/>
          <ac:spMkLst>
            <pc:docMk/>
            <pc:sldMk cId="2267856636" sldId="822"/>
            <ac:spMk id="34" creationId="{6D644724-D805-1947-8F3E-564B54DF731D}"/>
          </ac:spMkLst>
        </pc:spChg>
        <pc:spChg chg="mod">
          <ac:chgData name="Karen Myers" userId="3a01844e-ab60-49e3-b792-9b5a60a612ab" providerId="ADAL" clId="{D44BB8A7-C9C7-7745-BB18-CF1A607B8A8A}" dt="2020-06-16T20:20:26.578" v="101" actId="1036"/>
          <ac:spMkLst>
            <pc:docMk/>
            <pc:sldMk cId="2267856636" sldId="822"/>
            <ac:spMk id="35" creationId="{560A2916-BCA1-DD47-8C0C-92D88814551F}"/>
          </ac:spMkLst>
        </pc:spChg>
        <pc:spChg chg="mod">
          <ac:chgData name="Karen Myers" userId="3a01844e-ab60-49e3-b792-9b5a60a612ab" providerId="ADAL" clId="{D44BB8A7-C9C7-7745-BB18-CF1A607B8A8A}" dt="2020-06-16T20:20:26.578" v="101" actId="1036"/>
          <ac:spMkLst>
            <pc:docMk/>
            <pc:sldMk cId="2267856636" sldId="822"/>
            <ac:spMk id="36" creationId="{D87BB26C-A12E-9141-82E4-9E839B96E541}"/>
          </ac:spMkLst>
        </pc:spChg>
        <pc:spChg chg="mod">
          <ac:chgData name="Karen Myers" userId="3a01844e-ab60-49e3-b792-9b5a60a612ab" providerId="ADAL" clId="{D44BB8A7-C9C7-7745-BB18-CF1A607B8A8A}" dt="2020-06-16T20:20:26.578" v="101" actId="1036"/>
          <ac:spMkLst>
            <pc:docMk/>
            <pc:sldMk cId="2267856636" sldId="822"/>
            <ac:spMk id="38" creationId="{CA150C7E-6201-274B-A2AF-281E03361697}"/>
          </ac:spMkLst>
        </pc:spChg>
        <pc:spChg chg="mod">
          <ac:chgData name="Karen Myers" userId="3a01844e-ab60-49e3-b792-9b5a60a612ab" providerId="ADAL" clId="{D44BB8A7-C9C7-7745-BB18-CF1A607B8A8A}" dt="2020-06-16T20:20:26.578" v="101" actId="1036"/>
          <ac:spMkLst>
            <pc:docMk/>
            <pc:sldMk cId="2267856636" sldId="822"/>
            <ac:spMk id="40" creationId="{260F82C1-4A65-8D41-81CE-AC627EBE888F}"/>
          </ac:spMkLst>
        </pc:spChg>
        <pc:spChg chg="mod">
          <ac:chgData name="Karen Myers" userId="3a01844e-ab60-49e3-b792-9b5a60a612ab" providerId="ADAL" clId="{D44BB8A7-C9C7-7745-BB18-CF1A607B8A8A}" dt="2020-06-16T20:20:26.578" v="101" actId="1036"/>
          <ac:spMkLst>
            <pc:docMk/>
            <pc:sldMk cId="2267856636" sldId="822"/>
            <ac:spMk id="42" creationId="{27FB44BC-0972-FB44-8464-79E1EB39745F}"/>
          </ac:spMkLst>
        </pc:spChg>
        <pc:spChg chg="mod">
          <ac:chgData name="Karen Myers" userId="3a01844e-ab60-49e3-b792-9b5a60a612ab" providerId="ADAL" clId="{D44BB8A7-C9C7-7745-BB18-CF1A607B8A8A}" dt="2020-06-16T20:20:26.578" v="101" actId="1036"/>
          <ac:spMkLst>
            <pc:docMk/>
            <pc:sldMk cId="2267856636" sldId="822"/>
            <ac:spMk id="44" creationId="{EDD10CFA-E857-EC40-A379-7D25B98A5456}"/>
          </ac:spMkLst>
        </pc:spChg>
        <pc:spChg chg="mod">
          <ac:chgData name="Karen Myers" userId="3a01844e-ab60-49e3-b792-9b5a60a612ab" providerId="ADAL" clId="{D44BB8A7-C9C7-7745-BB18-CF1A607B8A8A}" dt="2020-06-16T20:20:26.578" v="101" actId="1036"/>
          <ac:spMkLst>
            <pc:docMk/>
            <pc:sldMk cId="2267856636" sldId="822"/>
            <ac:spMk id="46" creationId="{2684B283-18CB-5140-B5B3-8F0C32D38051}"/>
          </ac:spMkLst>
        </pc:spChg>
        <pc:spChg chg="mod">
          <ac:chgData name="Karen Myers" userId="3a01844e-ab60-49e3-b792-9b5a60a612ab" providerId="ADAL" clId="{D44BB8A7-C9C7-7745-BB18-CF1A607B8A8A}" dt="2020-06-16T20:20:26.578" v="101" actId="1036"/>
          <ac:spMkLst>
            <pc:docMk/>
            <pc:sldMk cId="2267856636" sldId="822"/>
            <ac:spMk id="47" creationId="{E34B462F-6B07-CC43-BF8F-45C797C59740}"/>
          </ac:spMkLst>
        </pc:spChg>
        <pc:spChg chg="mod">
          <ac:chgData name="Karen Myers" userId="3a01844e-ab60-49e3-b792-9b5a60a612ab" providerId="ADAL" clId="{D44BB8A7-C9C7-7745-BB18-CF1A607B8A8A}" dt="2020-06-16T21:51:35.577" v="806" actId="20577"/>
          <ac:spMkLst>
            <pc:docMk/>
            <pc:sldMk cId="2267856636" sldId="822"/>
            <ac:spMk id="49" creationId="{A898799D-0BEE-2D4C-B6B9-43E148068F84}"/>
          </ac:spMkLst>
        </pc:spChg>
        <pc:spChg chg="mod">
          <ac:chgData name="Karen Myers" userId="3a01844e-ab60-49e3-b792-9b5a60a612ab" providerId="ADAL" clId="{D44BB8A7-C9C7-7745-BB18-CF1A607B8A8A}" dt="2020-06-16T20:27:33.141" v="137" actId="27636"/>
          <ac:spMkLst>
            <pc:docMk/>
            <pc:sldMk cId="2267856636" sldId="822"/>
            <ac:spMk id="50" creationId="{A14D0F9E-6795-5E44-8C3F-BF5420ABACF5}"/>
          </ac:spMkLst>
        </pc:spChg>
        <pc:spChg chg="mod">
          <ac:chgData name="Karen Myers" userId="3a01844e-ab60-49e3-b792-9b5a60a612ab" providerId="ADAL" clId="{D44BB8A7-C9C7-7745-BB18-CF1A607B8A8A}" dt="2020-06-16T20:20:26.578" v="101" actId="1036"/>
          <ac:spMkLst>
            <pc:docMk/>
            <pc:sldMk cId="2267856636" sldId="822"/>
            <ac:spMk id="57" creationId="{A09851DA-7714-A643-A8DB-7493286B7F32}"/>
          </ac:spMkLst>
        </pc:spChg>
        <pc:spChg chg="mod">
          <ac:chgData name="Karen Myers" userId="3a01844e-ab60-49e3-b792-9b5a60a612ab" providerId="ADAL" clId="{D44BB8A7-C9C7-7745-BB18-CF1A607B8A8A}" dt="2020-06-16T20:20:26.578" v="101" actId="1036"/>
          <ac:spMkLst>
            <pc:docMk/>
            <pc:sldMk cId="2267856636" sldId="822"/>
            <ac:spMk id="59" creationId="{A37F496B-DDE6-444A-AB41-24E66DE2B9F4}"/>
          </ac:spMkLst>
        </pc:spChg>
        <pc:spChg chg="mod">
          <ac:chgData name="Karen Myers" userId="3a01844e-ab60-49e3-b792-9b5a60a612ab" providerId="ADAL" clId="{D44BB8A7-C9C7-7745-BB18-CF1A607B8A8A}" dt="2020-06-16T20:20:26.578" v="101" actId="1036"/>
          <ac:spMkLst>
            <pc:docMk/>
            <pc:sldMk cId="2267856636" sldId="822"/>
            <ac:spMk id="63" creationId="{E620F7B4-08B5-B645-8BB1-6D2325735FAB}"/>
          </ac:spMkLst>
        </pc:spChg>
        <pc:spChg chg="mod">
          <ac:chgData name="Karen Myers" userId="3a01844e-ab60-49e3-b792-9b5a60a612ab" providerId="ADAL" clId="{D44BB8A7-C9C7-7745-BB18-CF1A607B8A8A}" dt="2020-06-16T20:20:26.578" v="101" actId="1036"/>
          <ac:spMkLst>
            <pc:docMk/>
            <pc:sldMk cId="2267856636" sldId="822"/>
            <ac:spMk id="65" creationId="{C4A29743-70E5-1947-A1EC-8B73BD66C6D2}"/>
          </ac:spMkLst>
        </pc:spChg>
        <pc:spChg chg="mod">
          <ac:chgData name="Karen Myers" userId="3a01844e-ab60-49e3-b792-9b5a60a612ab" providerId="ADAL" clId="{D44BB8A7-C9C7-7745-BB18-CF1A607B8A8A}" dt="2020-06-16T20:27:43.356" v="138" actId="403"/>
          <ac:spMkLst>
            <pc:docMk/>
            <pc:sldMk cId="2267856636" sldId="822"/>
            <ac:spMk id="68" creationId="{C9D617BE-CB1D-324D-A251-26BD1A2D00B7}"/>
          </ac:spMkLst>
        </pc:spChg>
        <pc:grpChg chg="mod">
          <ac:chgData name="Karen Myers" userId="3a01844e-ab60-49e3-b792-9b5a60a612ab" providerId="ADAL" clId="{D44BB8A7-C9C7-7745-BB18-CF1A607B8A8A}" dt="2020-06-16T20:20:26.578" v="101" actId="1036"/>
          <ac:grpSpMkLst>
            <pc:docMk/>
            <pc:sldMk cId="2267856636" sldId="822"/>
            <ac:grpSpMk id="51" creationId="{325B80AF-58FC-AF40-8793-095A0B71D6F3}"/>
          </ac:grpSpMkLst>
        </pc:grpChg>
        <pc:grpChg chg="mod">
          <ac:chgData name="Karen Myers" userId="3a01844e-ab60-49e3-b792-9b5a60a612ab" providerId="ADAL" clId="{D44BB8A7-C9C7-7745-BB18-CF1A607B8A8A}" dt="2020-06-16T20:20:26.578" v="101" actId="1036"/>
          <ac:grpSpMkLst>
            <pc:docMk/>
            <pc:sldMk cId="2267856636" sldId="822"/>
            <ac:grpSpMk id="54" creationId="{9F7031C5-A989-614E-B80B-76FCF98313C0}"/>
          </ac:grpSpMkLst>
        </pc:grpChg>
        <pc:grpChg chg="mod">
          <ac:chgData name="Karen Myers" userId="3a01844e-ab60-49e3-b792-9b5a60a612ab" providerId="ADAL" clId="{D44BB8A7-C9C7-7745-BB18-CF1A607B8A8A}" dt="2020-06-16T20:20:26.578" v="101" actId="1036"/>
          <ac:grpSpMkLst>
            <pc:docMk/>
            <pc:sldMk cId="2267856636" sldId="822"/>
            <ac:grpSpMk id="60" creationId="{73188ED1-0380-D540-9A4C-FE7F7C98448E}"/>
          </ac:grpSpMkLst>
        </pc:grpChg>
        <pc:cxnChg chg="mod">
          <ac:chgData name="Karen Myers" userId="3a01844e-ab60-49e3-b792-9b5a60a612ab" providerId="ADAL" clId="{D44BB8A7-C9C7-7745-BB18-CF1A607B8A8A}" dt="2020-06-16T20:20:26.578" v="101" actId="1036"/>
          <ac:cxnSpMkLst>
            <pc:docMk/>
            <pc:sldMk cId="2267856636" sldId="822"/>
            <ac:cxnSpMk id="13" creationId="{ACE23CF7-89D4-8F47-AE33-3CD88F2896B5}"/>
          </ac:cxnSpMkLst>
        </pc:cxnChg>
        <pc:cxnChg chg="mod">
          <ac:chgData name="Karen Myers" userId="3a01844e-ab60-49e3-b792-9b5a60a612ab" providerId="ADAL" clId="{D44BB8A7-C9C7-7745-BB18-CF1A607B8A8A}" dt="2020-06-16T20:20:26.578" v="101" actId="1036"/>
          <ac:cxnSpMkLst>
            <pc:docMk/>
            <pc:sldMk cId="2267856636" sldId="822"/>
            <ac:cxnSpMk id="37" creationId="{84D5EDCE-56A5-B247-A26F-1254D55920CC}"/>
          </ac:cxnSpMkLst>
        </pc:cxnChg>
        <pc:cxnChg chg="mod">
          <ac:chgData name="Karen Myers" userId="3a01844e-ab60-49e3-b792-9b5a60a612ab" providerId="ADAL" clId="{D44BB8A7-C9C7-7745-BB18-CF1A607B8A8A}" dt="2020-06-16T20:20:26.578" v="101" actId="1036"/>
          <ac:cxnSpMkLst>
            <pc:docMk/>
            <pc:sldMk cId="2267856636" sldId="822"/>
            <ac:cxnSpMk id="39" creationId="{186DFE09-2B4B-E249-B960-5700D510D7F6}"/>
          </ac:cxnSpMkLst>
        </pc:cxnChg>
        <pc:cxnChg chg="mod">
          <ac:chgData name="Karen Myers" userId="3a01844e-ab60-49e3-b792-9b5a60a612ab" providerId="ADAL" clId="{D44BB8A7-C9C7-7745-BB18-CF1A607B8A8A}" dt="2020-06-16T20:20:26.578" v="101" actId="1036"/>
          <ac:cxnSpMkLst>
            <pc:docMk/>
            <pc:sldMk cId="2267856636" sldId="822"/>
            <ac:cxnSpMk id="41" creationId="{8EC983A5-547A-4547-A661-81C8837BDCD3}"/>
          </ac:cxnSpMkLst>
        </pc:cxnChg>
        <pc:cxnChg chg="mod">
          <ac:chgData name="Karen Myers" userId="3a01844e-ab60-49e3-b792-9b5a60a612ab" providerId="ADAL" clId="{D44BB8A7-C9C7-7745-BB18-CF1A607B8A8A}" dt="2020-06-16T20:20:26.578" v="101" actId="1036"/>
          <ac:cxnSpMkLst>
            <pc:docMk/>
            <pc:sldMk cId="2267856636" sldId="822"/>
            <ac:cxnSpMk id="43" creationId="{0181A5D7-CFBB-7D4D-8036-48AB0F9EDED7}"/>
          </ac:cxnSpMkLst>
        </pc:cxnChg>
        <pc:cxnChg chg="mod">
          <ac:chgData name="Karen Myers" userId="3a01844e-ab60-49e3-b792-9b5a60a612ab" providerId="ADAL" clId="{D44BB8A7-C9C7-7745-BB18-CF1A607B8A8A}" dt="2020-06-16T20:20:26.578" v="101" actId="1036"/>
          <ac:cxnSpMkLst>
            <pc:docMk/>
            <pc:sldMk cId="2267856636" sldId="822"/>
            <ac:cxnSpMk id="45" creationId="{1C01BD6B-DC35-F74D-97B3-FBEEEFCF4A95}"/>
          </ac:cxnSpMkLst>
        </pc:cxnChg>
        <pc:cxnChg chg="mod">
          <ac:chgData name="Karen Myers" userId="3a01844e-ab60-49e3-b792-9b5a60a612ab" providerId="ADAL" clId="{D44BB8A7-C9C7-7745-BB18-CF1A607B8A8A}" dt="2020-06-16T20:20:26.578" v="101" actId="1036"/>
          <ac:cxnSpMkLst>
            <pc:docMk/>
            <pc:sldMk cId="2267856636" sldId="822"/>
            <ac:cxnSpMk id="48" creationId="{9E3B41B3-D30F-BC48-A14E-5F79E67A8979}"/>
          </ac:cxnSpMkLst>
        </pc:cxnChg>
        <pc:cxnChg chg="mod">
          <ac:chgData name="Karen Myers" userId="3a01844e-ab60-49e3-b792-9b5a60a612ab" providerId="ADAL" clId="{D44BB8A7-C9C7-7745-BB18-CF1A607B8A8A}" dt="2020-06-16T20:20:26.578" v="101" actId="1036"/>
          <ac:cxnSpMkLst>
            <pc:docMk/>
            <pc:sldMk cId="2267856636" sldId="822"/>
            <ac:cxnSpMk id="58" creationId="{58676399-4FF8-7B43-A179-70CC0DA05C2A}"/>
          </ac:cxnSpMkLst>
        </pc:cxnChg>
      </pc:sldChg>
      <pc:sldChg chg="modSp">
        <pc:chgData name="Karen Myers" userId="3a01844e-ab60-49e3-b792-9b5a60a612ab" providerId="ADAL" clId="{D44BB8A7-C9C7-7745-BB18-CF1A607B8A8A}" dt="2020-06-16T21:32:31.132" v="371" actId="20577"/>
        <pc:sldMkLst>
          <pc:docMk/>
          <pc:sldMk cId="4257907183" sldId="827"/>
        </pc:sldMkLst>
        <pc:spChg chg="mod">
          <ac:chgData name="Karen Myers" userId="3a01844e-ab60-49e3-b792-9b5a60a612ab" providerId="ADAL" clId="{D44BB8A7-C9C7-7745-BB18-CF1A607B8A8A}" dt="2020-06-16T21:32:31.132" v="371" actId="20577"/>
          <ac:spMkLst>
            <pc:docMk/>
            <pc:sldMk cId="4257907183" sldId="827"/>
            <ac:spMk id="4" creationId="{77ECC4AF-376E-46BE-B79E-6BCB3C8E63E4}"/>
          </ac:spMkLst>
        </pc:spChg>
      </pc:sldChg>
      <pc:sldChg chg="modSp">
        <pc:chgData name="Karen Myers" userId="3a01844e-ab60-49e3-b792-9b5a60a612ab" providerId="ADAL" clId="{D44BB8A7-C9C7-7745-BB18-CF1A607B8A8A}" dt="2020-06-16T21:47:19.908" v="752" actId="20577"/>
        <pc:sldMkLst>
          <pc:docMk/>
          <pc:sldMk cId="3607016761" sldId="832"/>
        </pc:sldMkLst>
        <pc:spChg chg="mod">
          <ac:chgData name="Karen Myers" userId="3a01844e-ab60-49e3-b792-9b5a60a612ab" providerId="ADAL" clId="{D44BB8A7-C9C7-7745-BB18-CF1A607B8A8A}" dt="2020-06-16T21:40:13.179" v="571" actId="20577"/>
          <ac:spMkLst>
            <pc:docMk/>
            <pc:sldMk cId="3607016761" sldId="832"/>
            <ac:spMk id="7" creationId="{0A65DBDB-6D79-2342-99FA-B186B33796BE}"/>
          </ac:spMkLst>
        </pc:spChg>
        <pc:spChg chg="mod">
          <ac:chgData name="Karen Myers" userId="3a01844e-ab60-49e3-b792-9b5a60a612ab" providerId="ADAL" clId="{D44BB8A7-C9C7-7745-BB18-CF1A607B8A8A}" dt="2020-06-16T21:47:19.908" v="752" actId="20577"/>
          <ac:spMkLst>
            <pc:docMk/>
            <pc:sldMk cId="3607016761" sldId="832"/>
            <ac:spMk id="8" creationId="{EDEF3E2E-E86E-2E44-B10A-0855213E1577}"/>
          </ac:spMkLst>
        </pc:spChg>
        <pc:spChg chg="mod">
          <ac:chgData name="Karen Myers" userId="3a01844e-ab60-49e3-b792-9b5a60a612ab" providerId="ADAL" clId="{D44BB8A7-C9C7-7745-BB18-CF1A607B8A8A}" dt="2020-06-16T21:39:44.302" v="565" actId="20577"/>
          <ac:spMkLst>
            <pc:docMk/>
            <pc:sldMk cId="3607016761" sldId="832"/>
            <ac:spMk id="9" creationId="{66C1C901-C048-C541-A5A1-6988E33CA1FF}"/>
          </ac:spMkLst>
        </pc:spChg>
        <pc:spChg chg="mod">
          <ac:chgData name="Karen Myers" userId="3a01844e-ab60-49e3-b792-9b5a60a612ab" providerId="ADAL" clId="{D44BB8A7-C9C7-7745-BB18-CF1A607B8A8A}" dt="2020-06-16T21:32:42.788" v="375" actId="20577"/>
          <ac:spMkLst>
            <pc:docMk/>
            <pc:sldMk cId="3607016761" sldId="832"/>
            <ac:spMk id="10" creationId="{9CC22264-D334-134E-B4B0-4D01C7D578C8}"/>
          </ac:spMkLst>
        </pc:spChg>
        <pc:graphicFrameChg chg="mod">
          <ac:chgData name="Karen Myers" userId="3a01844e-ab60-49e3-b792-9b5a60a612ab" providerId="ADAL" clId="{D44BB8A7-C9C7-7745-BB18-CF1A607B8A8A}" dt="2020-06-16T21:33:57.804" v="391" actId="20577"/>
          <ac:graphicFrameMkLst>
            <pc:docMk/>
            <pc:sldMk cId="3607016761" sldId="832"/>
            <ac:graphicFrameMk id="6" creationId="{D41778A6-3CB6-644B-A443-7CACB6187109}"/>
          </ac:graphicFrameMkLst>
        </pc:graphicFrameChg>
      </pc:sldChg>
      <pc:sldChg chg="del">
        <pc:chgData name="Karen Myers" userId="3a01844e-ab60-49e3-b792-9b5a60a612ab" providerId="ADAL" clId="{D44BB8A7-C9C7-7745-BB18-CF1A607B8A8A}" dt="2020-06-16T18:37:33.380" v="50" actId="2696"/>
        <pc:sldMkLst>
          <pc:docMk/>
          <pc:sldMk cId="3885010558" sldId="835"/>
        </pc:sldMkLst>
      </pc:sldChg>
      <pc:sldChg chg="modSp">
        <pc:chgData name="Karen Myers" userId="3a01844e-ab60-49e3-b792-9b5a60a612ab" providerId="ADAL" clId="{D44BB8A7-C9C7-7745-BB18-CF1A607B8A8A}" dt="2020-06-16T18:37:05.234" v="49" actId="20577"/>
        <pc:sldMkLst>
          <pc:docMk/>
          <pc:sldMk cId="655919587" sldId="836"/>
        </pc:sldMkLst>
        <pc:spChg chg="mod">
          <ac:chgData name="Karen Myers" userId="3a01844e-ab60-49e3-b792-9b5a60a612ab" providerId="ADAL" clId="{D44BB8A7-C9C7-7745-BB18-CF1A607B8A8A}" dt="2020-06-16T18:37:05.234" v="49" actId="20577"/>
          <ac:spMkLst>
            <pc:docMk/>
            <pc:sldMk cId="655919587" sldId="836"/>
            <ac:spMk id="2" creationId="{D363294D-8C78-7F4D-8435-1A4504073A7F}"/>
          </ac:spMkLst>
        </pc:spChg>
      </pc:sldChg>
      <pc:sldChg chg="modSp">
        <pc:chgData name="Karen Myers" userId="3a01844e-ab60-49e3-b792-9b5a60a612ab" providerId="ADAL" clId="{D44BB8A7-C9C7-7745-BB18-CF1A607B8A8A}" dt="2020-06-16T21:53:50.255" v="811" actId="1076"/>
        <pc:sldMkLst>
          <pc:docMk/>
          <pc:sldMk cId="1399554833" sldId="838"/>
        </pc:sldMkLst>
        <pc:spChg chg="mod">
          <ac:chgData name="Karen Myers" userId="3a01844e-ab60-49e3-b792-9b5a60a612ab" providerId="ADAL" clId="{D44BB8A7-C9C7-7745-BB18-CF1A607B8A8A}" dt="2020-06-16T18:35:54.587" v="23" actId="20577"/>
          <ac:spMkLst>
            <pc:docMk/>
            <pc:sldMk cId="1399554833" sldId="838"/>
            <ac:spMk id="2" creationId="{32BCACCB-1680-4338-9401-E41F2ED79C6C}"/>
          </ac:spMkLst>
        </pc:spChg>
        <pc:spChg chg="mod">
          <ac:chgData name="Karen Myers" userId="3a01844e-ab60-49e3-b792-9b5a60a612ab" providerId="ADAL" clId="{D44BB8A7-C9C7-7745-BB18-CF1A607B8A8A}" dt="2020-06-16T21:43:38.555" v="666" actId="20577"/>
          <ac:spMkLst>
            <pc:docMk/>
            <pc:sldMk cId="1399554833" sldId="838"/>
            <ac:spMk id="4" creationId="{ABCC3D5C-7991-494A-8A1E-E7B882A9287C}"/>
          </ac:spMkLst>
        </pc:spChg>
        <pc:spChg chg="mod">
          <ac:chgData name="Karen Myers" userId="3a01844e-ab60-49e3-b792-9b5a60a612ab" providerId="ADAL" clId="{D44BB8A7-C9C7-7745-BB18-CF1A607B8A8A}" dt="2020-06-16T21:53:50.255" v="811" actId="1076"/>
          <ac:spMkLst>
            <pc:docMk/>
            <pc:sldMk cId="1399554833" sldId="838"/>
            <ac:spMk id="10" creationId="{519FBAE7-BEC2-44BB-A344-8B6E58EB7BA4}"/>
          </ac:spMkLst>
        </pc:spChg>
      </pc:sldChg>
      <pc:sldChg chg="delSp add">
        <pc:chgData name="Karen Myers" userId="3a01844e-ab60-49e3-b792-9b5a60a612ab" providerId="ADAL" clId="{D44BB8A7-C9C7-7745-BB18-CF1A607B8A8A}" dt="2020-06-16T18:42:32.582" v="61" actId="478"/>
        <pc:sldMkLst>
          <pc:docMk/>
          <pc:sldMk cId="1497857376" sldId="839"/>
        </pc:sldMkLst>
        <pc:spChg chg="del">
          <ac:chgData name="Karen Myers" userId="3a01844e-ab60-49e3-b792-9b5a60a612ab" providerId="ADAL" clId="{D44BB8A7-C9C7-7745-BB18-CF1A607B8A8A}" dt="2020-06-16T18:42:32.582" v="61" actId="478"/>
          <ac:spMkLst>
            <pc:docMk/>
            <pc:sldMk cId="1497857376" sldId="839"/>
            <ac:spMk id="4" creationId="{84A46F36-A5DC-4D3A-87C5-4D104A4535DB}"/>
          </ac:spMkLst>
        </pc:spChg>
      </pc:sldChg>
      <pc:sldChg chg="del">
        <pc:chgData name="Karen Myers" userId="3a01844e-ab60-49e3-b792-9b5a60a612ab" providerId="ADAL" clId="{D44BB8A7-C9C7-7745-BB18-CF1A607B8A8A}" dt="2020-06-16T18:34:52.685" v="0" actId="2696"/>
        <pc:sldMkLst>
          <pc:docMk/>
          <pc:sldMk cId="4154116429" sldId="839"/>
        </pc:sldMkLst>
      </pc:sldChg>
      <pc:sldChg chg="modSp add">
        <pc:chgData name="Karen Myers" userId="3a01844e-ab60-49e3-b792-9b5a60a612ab" providerId="ADAL" clId="{D44BB8A7-C9C7-7745-BB18-CF1A607B8A8A}" dt="2020-06-16T21:53:20.878" v="809"/>
        <pc:sldMkLst>
          <pc:docMk/>
          <pc:sldMk cId="1883479275" sldId="840"/>
        </pc:sldMkLst>
        <pc:spChg chg="mod">
          <ac:chgData name="Karen Myers" userId="3a01844e-ab60-49e3-b792-9b5a60a612ab" providerId="ADAL" clId="{D44BB8A7-C9C7-7745-BB18-CF1A607B8A8A}" dt="2020-06-16T21:53:20.878" v="809"/>
          <ac:spMkLst>
            <pc:docMk/>
            <pc:sldMk cId="1883479275" sldId="840"/>
            <ac:spMk id="10" creationId="{9CC22264-D334-134E-B4B0-4D01C7D578C8}"/>
          </ac:spMkLst>
        </pc:spChg>
      </pc:sldChg>
    </pc:docChg>
  </pc:docChgLst>
  <pc:docChgLst>
    <pc:chgData clId="Web-{7998D5DF-364E-6E86-59AF-7E276AB81C5E}"/>
    <pc:docChg chg="modSld">
      <pc:chgData name="" userId="" providerId="" clId="Web-{7998D5DF-364E-6E86-59AF-7E276AB81C5E}" dt="2020-06-17T17:19:00.763" v="45" actId="20577"/>
      <pc:docMkLst>
        <pc:docMk/>
      </pc:docMkLst>
      <pc:sldChg chg="modSp">
        <pc:chgData name="" userId="" providerId="" clId="Web-{7998D5DF-364E-6E86-59AF-7E276AB81C5E}" dt="2020-06-17T17:19:00.763" v="45" actId="20577"/>
        <pc:sldMkLst>
          <pc:docMk/>
          <pc:sldMk cId="2665428991" sldId="543"/>
        </pc:sldMkLst>
        <pc:spChg chg="mod">
          <ac:chgData name="" userId="" providerId="" clId="Web-{7998D5DF-364E-6E86-59AF-7E276AB81C5E}" dt="2020-06-17T17:18:47.497" v="29" actId="20577"/>
          <ac:spMkLst>
            <pc:docMk/>
            <pc:sldMk cId="2665428991" sldId="543"/>
            <ac:spMk id="3" creationId="{00000000-0000-0000-0000-000000000000}"/>
          </ac:spMkLst>
        </pc:spChg>
        <pc:spChg chg="mod">
          <ac:chgData name="" userId="" providerId="" clId="Web-{7998D5DF-364E-6E86-59AF-7E276AB81C5E}" dt="2020-06-17T17:19:00.763" v="45" actId="20577"/>
          <ac:spMkLst>
            <pc:docMk/>
            <pc:sldMk cId="2665428991" sldId="543"/>
            <ac:spMk id="22" creationId="{00000000-0000-0000-0000-000000000000}"/>
          </ac:spMkLst>
        </pc:spChg>
      </pc:sldChg>
      <pc:sldChg chg="modSp">
        <pc:chgData name="" userId="" providerId="" clId="Web-{7998D5DF-364E-6E86-59AF-7E276AB81C5E}" dt="2020-06-16T21:58:55.239" v="19" actId="20577"/>
        <pc:sldMkLst>
          <pc:docMk/>
          <pc:sldMk cId="3607016761" sldId="832"/>
        </pc:sldMkLst>
        <pc:spChg chg="mod">
          <ac:chgData name="" userId="" providerId="" clId="Web-{7998D5DF-364E-6E86-59AF-7E276AB81C5E}" dt="2020-06-16T21:58:55.239" v="19" actId="20577"/>
          <ac:spMkLst>
            <pc:docMk/>
            <pc:sldMk cId="3607016761" sldId="832"/>
            <ac:spMk id="7" creationId="{0A65DBDB-6D79-2342-99FA-B186B33796BE}"/>
          </ac:spMkLst>
        </pc:spChg>
        <pc:spChg chg="mod">
          <ac:chgData name="" userId="" providerId="" clId="Web-{7998D5DF-364E-6E86-59AF-7E276AB81C5E}" dt="2020-06-16T21:56:16.971" v="1"/>
          <ac:spMkLst>
            <pc:docMk/>
            <pc:sldMk cId="3607016761" sldId="832"/>
            <ac:spMk id="10" creationId="{9CC22264-D334-134E-B4B0-4D01C7D578C8}"/>
          </ac:spMkLst>
        </pc:spChg>
      </pc:sldChg>
    </pc:docChg>
  </pc:docChgLst>
  <pc:docChgLst>
    <pc:chgData clId="Web-{4A07A0E6-4143-04C9-DBFB-A820C08D056A}"/>
    <pc:docChg chg="addSld modSld sldOrd">
      <pc:chgData name="" userId="" providerId="" clId="Web-{4A07A0E6-4143-04C9-DBFB-A820C08D056A}" dt="2020-06-16T18:34:32.704" v="112" actId="20577"/>
      <pc:docMkLst>
        <pc:docMk/>
      </pc:docMkLst>
      <pc:sldChg chg="ord">
        <pc:chgData name="" userId="" providerId="" clId="Web-{4A07A0E6-4143-04C9-DBFB-A820C08D056A}" dt="2020-06-16T18:22:59.161" v="5"/>
        <pc:sldMkLst>
          <pc:docMk/>
          <pc:sldMk cId="2577298904" sldId="552"/>
        </pc:sldMkLst>
      </pc:sldChg>
      <pc:sldChg chg="modSp ord">
        <pc:chgData name="" userId="" providerId="" clId="Web-{4A07A0E6-4143-04C9-DBFB-A820C08D056A}" dt="2020-06-16T18:33:45.156" v="99" actId="14100"/>
        <pc:sldMkLst>
          <pc:docMk/>
          <pc:sldMk cId="3137176409" sldId="621"/>
        </pc:sldMkLst>
        <pc:spChg chg="mod">
          <ac:chgData name="" userId="" providerId="" clId="Web-{4A07A0E6-4143-04C9-DBFB-A820C08D056A}" dt="2020-06-16T18:33:45.156" v="99" actId="14100"/>
          <ac:spMkLst>
            <pc:docMk/>
            <pc:sldMk cId="3137176409" sldId="621"/>
            <ac:spMk id="5" creationId="{C2C01480-CA51-4087-BE79-0B82FA9CE7A6}"/>
          </ac:spMkLst>
        </pc:spChg>
      </pc:sldChg>
      <pc:sldChg chg="addSp delSp modSp">
        <pc:chgData name="" userId="" providerId="" clId="Web-{4A07A0E6-4143-04C9-DBFB-A820C08D056A}" dt="2020-06-16T18:34:09.750" v="103"/>
        <pc:sldMkLst>
          <pc:docMk/>
          <pc:sldMk cId="3524459675" sldId="821"/>
        </pc:sldMkLst>
        <pc:spChg chg="add del mod">
          <ac:chgData name="" userId="" providerId="" clId="Web-{4A07A0E6-4143-04C9-DBFB-A820C08D056A}" dt="2020-06-16T18:34:09.750" v="103"/>
          <ac:spMkLst>
            <pc:docMk/>
            <pc:sldMk cId="3524459675" sldId="821"/>
            <ac:spMk id="7" creationId="{EB448E70-4341-4E97-BE72-E9D730114300}"/>
          </ac:spMkLst>
        </pc:spChg>
      </pc:sldChg>
      <pc:sldChg chg="modSp">
        <pc:chgData name="" userId="" providerId="" clId="Web-{4A07A0E6-4143-04C9-DBFB-A820C08D056A}" dt="2020-06-16T18:17:20.374" v="2" actId="20577"/>
        <pc:sldMkLst>
          <pc:docMk/>
          <pc:sldMk cId="4257907183" sldId="827"/>
        </pc:sldMkLst>
        <pc:spChg chg="mod">
          <ac:chgData name="" userId="" providerId="" clId="Web-{4A07A0E6-4143-04C9-DBFB-A820C08D056A}" dt="2020-06-16T18:17:20.374" v="2" actId="20577"/>
          <ac:spMkLst>
            <pc:docMk/>
            <pc:sldMk cId="4257907183" sldId="827"/>
            <ac:spMk id="4" creationId="{77ECC4AF-376E-46BE-B79E-6BCB3C8E63E4}"/>
          </ac:spMkLst>
        </pc:spChg>
      </pc:sldChg>
      <pc:sldChg chg="modSp ord">
        <pc:chgData name="" userId="" providerId="" clId="Web-{4A07A0E6-4143-04C9-DBFB-A820C08D056A}" dt="2020-06-16T18:25:59.664" v="19"/>
        <pc:sldMkLst>
          <pc:docMk/>
          <pc:sldMk cId="1399554833" sldId="838"/>
        </pc:sldMkLst>
        <pc:spChg chg="mod">
          <ac:chgData name="" userId="" providerId="" clId="Web-{4A07A0E6-4143-04C9-DBFB-A820C08D056A}" dt="2020-06-16T18:25:57.305" v="17" actId="20577"/>
          <ac:spMkLst>
            <pc:docMk/>
            <pc:sldMk cId="1399554833" sldId="838"/>
            <ac:spMk id="2" creationId="{32BCACCB-1680-4338-9401-E41F2ED79C6C}"/>
          </ac:spMkLst>
        </pc:spChg>
        <pc:picChg chg="mod">
          <ac:chgData name="" userId="" providerId="" clId="Web-{4A07A0E6-4143-04C9-DBFB-A820C08D056A}" dt="2020-06-16T18:25:08.132" v="9" actId="1076"/>
          <ac:picMkLst>
            <pc:docMk/>
            <pc:sldMk cId="1399554833" sldId="838"/>
            <ac:picMk id="3" creationId="{E4351843-6F86-4DAD-BF57-A32E4284FC9B}"/>
          </ac:picMkLst>
        </pc:picChg>
        <pc:picChg chg="mod">
          <ac:chgData name="" userId="" providerId="" clId="Web-{4A07A0E6-4143-04C9-DBFB-A820C08D056A}" dt="2020-06-16T18:25:10.960" v="10" actId="14100"/>
          <ac:picMkLst>
            <pc:docMk/>
            <pc:sldMk cId="1399554833" sldId="838"/>
            <ac:picMk id="11" creationId="{72DA7BAB-15F5-43CC-918F-A67BA22EC493}"/>
          </ac:picMkLst>
        </pc:picChg>
      </pc:sldChg>
      <pc:sldChg chg="addSp modSp add replId">
        <pc:chgData name="" userId="" providerId="" clId="Web-{4A07A0E6-4143-04C9-DBFB-A820C08D056A}" dt="2020-06-16T18:34:30.391" v="110" actId="20577"/>
        <pc:sldMkLst>
          <pc:docMk/>
          <pc:sldMk cId="4154116429" sldId="839"/>
        </pc:sldMkLst>
        <pc:spChg chg="add mod">
          <ac:chgData name="" userId="" providerId="" clId="Web-{4A07A0E6-4143-04C9-DBFB-A820C08D056A}" dt="2020-06-16T18:34:30.391" v="110" actId="20577"/>
          <ac:spMkLst>
            <pc:docMk/>
            <pc:sldMk cId="4154116429" sldId="839"/>
            <ac:spMk id="4" creationId="{84A46F36-A5DC-4D3A-87C5-4D104A4535DB}"/>
          </ac:spMkLst>
        </pc:spChg>
      </pc:sldChg>
    </pc:docChg>
  </pc:docChgLst>
  <pc:docChgLst>
    <pc:chgData name="Grit Denker" userId="0d87e15e-f3ae-4f81-9bf2-954364105065" providerId="ADAL" clId="{A78E3D2D-BA20-7741-96E2-376EAAAA9A65}"/>
    <pc:docChg chg="undo custSel modSld">
      <pc:chgData name="Grit Denker" userId="0d87e15e-f3ae-4f81-9bf2-954364105065" providerId="ADAL" clId="{A78E3D2D-BA20-7741-96E2-376EAAAA9A65}" dt="2020-06-16T23:52:51.324" v="107" actId="1035"/>
      <pc:docMkLst>
        <pc:docMk/>
      </pc:docMkLst>
      <pc:sldChg chg="modSp">
        <pc:chgData name="Grit Denker" userId="0d87e15e-f3ae-4f81-9bf2-954364105065" providerId="ADAL" clId="{A78E3D2D-BA20-7741-96E2-376EAAAA9A65}" dt="2020-06-16T23:52:51.324" v="107" actId="1035"/>
        <pc:sldMkLst>
          <pc:docMk/>
          <pc:sldMk cId="2665428991" sldId="543"/>
        </pc:sldMkLst>
        <pc:spChg chg="mod">
          <ac:chgData name="Grit Denker" userId="0d87e15e-f3ae-4f81-9bf2-954364105065" providerId="ADAL" clId="{A78E3D2D-BA20-7741-96E2-376EAAAA9A65}" dt="2020-06-16T23:52:47.966" v="98" actId="1035"/>
          <ac:spMkLst>
            <pc:docMk/>
            <pc:sldMk cId="2665428991" sldId="543"/>
            <ac:spMk id="3" creationId="{00000000-0000-0000-0000-000000000000}"/>
          </ac:spMkLst>
        </pc:spChg>
        <pc:spChg chg="mod">
          <ac:chgData name="Grit Denker" userId="0d87e15e-f3ae-4f81-9bf2-954364105065" providerId="ADAL" clId="{A78E3D2D-BA20-7741-96E2-376EAAAA9A65}" dt="2020-06-16T23:52:51.324" v="107" actId="1035"/>
          <ac:spMkLst>
            <pc:docMk/>
            <pc:sldMk cId="2665428991" sldId="543"/>
            <ac:spMk id="22" creationId="{00000000-0000-0000-0000-000000000000}"/>
          </ac:spMkLst>
        </pc:spChg>
      </pc:sldChg>
      <pc:sldChg chg="modSp">
        <pc:chgData name="Grit Denker" userId="0d87e15e-f3ae-4f81-9bf2-954364105065" providerId="ADAL" clId="{A78E3D2D-BA20-7741-96E2-376EAAAA9A65}" dt="2020-06-15T16:09:48.486" v="53" actId="20577"/>
        <pc:sldMkLst>
          <pc:docMk/>
          <pc:sldMk cId="2814311492" sldId="606"/>
        </pc:sldMkLst>
        <pc:spChg chg="mod">
          <ac:chgData name="Grit Denker" userId="0d87e15e-f3ae-4f81-9bf2-954364105065" providerId="ADAL" clId="{A78E3D2D-BA20-7741-96E2-376EAAAA9A65}" dt="2020-06-15T16:09:48.486" v="53" actId="20577"/>
          <ac:spMkLst>
            <pc:docMk/>
            <pc:sldMk cId="2814311492" sldId="606"/>
            <ac:spMk id="27" creationId="{BE3F1316-F594-ED44-89F3-F35E6BE911B1}"/>
          </ac:spMkLst>
        </pc:spChg>
      </pc:sldChg>
      <pc:sldChg chg="modSp">
        <pc:chgData name="Grit Denker" userId="0d87e15e-f3ae-4f81-9bf2-954364105065" providerId="ADAL" clId="{A78E3D2D-BA20-7741-96E2-376EAAAA9A65}" dt="2020-06-15T15:50:51.290" v="1" actId="1076"/>
        <pc:sldMkLst>
          <pc:docMk/>
          <pc:sldMk cId="1840949643" sldId="617"/>
        </pc:sldMkLst>
        <pc:spChg chg="mod">
          <ac:chgData name="Grit Denker" userId="0d87e15e-f3ae-4f81-9bf2-954364105065" providerId="ADAL" clId="{A78E3D2D-BA20-7741-96E2-376EAAAA9A65}" dt="2020-06-15T15:50:51.290" v="1" actId="1076"/>
          <ac:spMkLst>
            <pc:docMk/>
            <pc:sldMk cId="1840949643" sldId="617"/>
            <ac:spMk id="6" creationId="{1EB70FC5-5D35-2746-862B-D11CCDA28699}"/>
          </ac:spMkLst>
        </pc:spChg>
      </pc:sldChg>
      <pc:sldChg chg="addSp delSp modSp">
        <pc:chgData name="Grit Denker" userId="0d87e15e-f3ae-4f81-9bf2-954364105065" providerId="ADAL" clId="{A78E3D2D-BA20-7741-96E2-376EAAAA9A65}" dt="2020-06-15T16:06:24.278" v="49" actId="14100"/>
        <pc:sldMkLst>
          <pc:docMk/>
          <pc:sldMk cId="3137176409" sldId="621"/>
        </pc:sldMkLst>
        <pc:spChg chg="del">
          <ac:chgData name="Grit Denker" userId="0d87e15e-f3ae-4f81-9bf2-954364105065" providerId="ADAL" clId="{A78E3D2D-BA20-7741-96E2-376EAAAA9A65}" dt="2020-06-15T16:02:52.282" v="30" actId="478"/>
          <ac:spMkLst>
            <pc:docMk/>
            <pc:sldMk cId="3137176409" sldId="621"/>
            <ac:spMk id="4" creationId="{0EAB5DD1-37C1-F245-8AEA-5BB7EE14B854}"/>
          </ac:spMkLst>
        </pc:spChg>
        <pc:spChg chg="mod">
          <ac:chgData name="Grit Denker" userId="0d87e15e-f3ae-4f81-9bf2-954364105065" providerId="ADAL" clId="{A78E3D2D-BA20-7741-96E2-376EAAAA9A65}" dt="2020-06-15T16:06:24.278" v="49" actId="14100"/>
          <ac:spMkLst>
            <pc:docMk/>
            <pc:sldMk cId="3137176409" sldId="621"/>
            <ac:spMk id="5" creationId="{C2C01480-CA51-4087-BE79-0B82FA9CE7A6}"/>
          </ac:spMkLst>
        </pc:spChg>
        <pc:picChg chg="add del mod modCrop">
          <ac:chgData name="Grit Denker" userId="0d87e15e-f3ae-4f81-9bf2-954364105065" providerId="ADAL" clId="{A78E3D2D-BA20-7741-96E2-376EAAAA9A65}" dt="2020-06-15T16:03:49.619" v="37" actId="478"/>
          <ac:picMkLst>
            <pc:docMk/>
            <pc:sldMk cId="3137176409" sldId="621"/>
            <ac:picMk id="8" creationId="{69CBE634-7B1C-544D-B4B4-9F74A8B979F8}"/>
          </ac:picMkLst>
        </pc:picChg>
        <pc:picChg chg="add del mod">
          <ac:chgData name="Grit Denker" userId="0d87e15e-f3ae-4f81-9bf2-954364105065" providerId="ADAL" clId="{A78E3D2D-BA20-7741-96E2-376EAAAA9A65}" dt="2020-06-15T16:05:17.903" v="46" actId="478"/>
          <ac:picMkLst>
            <pc:docMk/>
            <pc:sldMk cId="3137176409" sldId="621"/>
            <ac:picMk id="11" creationId="{D6BB9163-4C9E-2641-B5F0-5F1ED0AE6E42}"/>
          </ac:picMkLst>
        </pc:picChg>
      </pc:sldChg>
      <pc:sldChg chg="modSp">
        <pc:chgData name="Grit Denker" userId="0d87e15e-f3ae-4f81-9bf2-954364105065" providerId="ADAL" clId="{A78E3D2D-BA20-7741-96E2-376EAAAA9A65}" dt="2020-06-15T16:14:51.907" v="55" actId="1076"/>
        <pc:sldMkLst>
          <pc:docMk/>
          <pc:sldMk cId="2267856636" sldId="822"/>
        </pc:sldMkLst>
        <pc:spChg chg="mod">
          <ac:chgData name="Grit Denker" userId="0d87e15e-f3ae-4f81-9bf2-954364105065" providerId="ADAL" clId="{A78E3D2D-BA20-7741-96E2-376EAAAA9A65}" dt="2020-06-15T16:14:51.907" v="55" actId="1076"/>
          <ac:spMkLst>
            <pc:docMk/>
            <pc:sldMk cId="2267856636" sldId="822"/>
            <ac:spMk id="31" creationId="{88677BD5-6C94-2742-BE33-AE0C42E494CC}"/>
          </ac:spMkLst>
        </pc:spChg>
      </pc:sldChg>
      <pc:sldChg chg="modSp">
        <pc:chgData name="Grit Denker" userId="0d87e15e-f3ae-4f81-9bf2-954364105065" providerId="ADAL" clId="{A78E3D2D-BA20-7741-96E2-376EAAAA9A65}" dt="2020-06-15T15:57:25.229" v="26" actId="1076"/>
        <pc:sldMkLst>
          <pc:docMk/>
          <pc:sldMk cId="3607016761" sldId="832"/>
        </pc:sldMkLst>
        <pc:spChg chg="mod">
          <ac:chgData name="Grit Denker" userId="0d87e15e-f3ae-4f81-9bf2-954364105065" providerId="ADAL" clId="{A78E3D2D-BA20-7741-96E2-376EAAAA9A65}" dt="2020-06-15T15:57:25.229" v="26" actId="1076"/>
          <ac:spMkLst>
            <pc:docMk/>
            <pc:sldMk cId="3607016761" sldId="832"/>
            <ac:spMk id="10" creationId="{9CC22264-D334-134E-B4B0-4D01C7D578C8}"/>
          </ac:spMkLst>
        </pc:spChg>
      </pc:sldChg>
      <pc:sldChg chg="mod modShow">
        <pc:chgData name="Grit Denker" userId="0d87e15e-f3ae-4f81-9bf2-954364105065" providerId="ADAL" clId="{A78E3D2D-BA20-7741-96E2-376EAAAA9A65}" dt="2020-06-15T16:10:05.930" v="54" actId="729"/>
        <pc:sldMkLst>
          <pc:docMk/>
          <pc:sldMk cId="3885010558" sldId="835"/>
        </pc:sldMkLst>
      </pc:sldChg>
      <pc:sldChg chg="modSp">
        <pc:chgData name="Grit Denker" userId="0d87e15e-f3ae-4f81-9bf2-954364105065" providerId="ADAL" clId="{A78E3D2D-BA20-7741-96E2-376EAAAA9A65}" dt="2020-06-15T16:08:53.404" v="51" actId="2085"/>
        <pc:sldMkLst>
          <pc:docMk/>
          <pc:sldMk cId="1399554833" sldId="838"/>
        </pc:sldMkLst>
        <pc:spChg chg="mod">
          <ac:chgData name="Grit Denker" userId="0d87e15e-f3ae-4f81-9bf2-954364105065" providerId="ADAL" clId="{A78E3D2D-BA20-7741-96E2-376EAAAA9A65}" dt="2020-06-15T16:08:53.404" v="51" actId="2085"/>
          <ac:spMkLst>
            <pc:docMk/>
            <pc:sldMk cId="1399554833" sldId="838"/>
            <ac:spMk id="7" creationId="{61E9AA3C-A980-4F49-8F4D-4993047BFD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0FA95-A577-D540-8573-4B033D137E7D}" type="doc">
      <dgm:prSet loTypeId="urn:microsoft.com/office/officeart/2005/8/layout/process1" loCatId="list" qsTypeId="urn:microsoft.com/office/officeart/2005/8/quickstyle/simple1" qsCatId="simple" csTypeId="urn:microsoft.com/office/officeart/2005/8/colors/colorful1" csCatId="colorful" phldr="1"/>
      <dgm:spPr/>
      <dgm:t>
        <a:bodyPr/>
        <a:lstStyle/>
        <a:p>
          <a:endParaRPr lang="en-US"/>
        </a:p>
      </dgm:t>
    </dgm:pt>
    <dgm:pt modelId="{D9EE67EE-B195-FB45-B305-EE3EAD58B5A2}">
      <dgm:prSet phldrT="[Text]" custT="1"/>
      <dgm:spPr/>
      <dgm: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Definition</a:t>
          </a:r>
        </a:p>
      </dgm:t>
    </dgm:pt>
    <dgm:pt modelId="{8C3A33ED-7882-9E41-9FDF-183A7E5B9904}" type="parTrans" cxnId="{FF7BA89D-C9FF-DC49-B19D-405897945895}">
      <dgm:prSet/>
      <dgm:spPr/>
      <dgm:t>
        <a:bodyPr/>
        <a:lstStyle/>
        <a:p>
          <a:endParaRPr lang="en-US" sz="2800"/>
        </a:p>
      </dgm:t>
    </dgm:pt>
    <dgm:pt modelId="{F3F6EEC5-AE09-FB4E-B6C5-30A12DC549FB}" type="sibTrans" cxnId="{FF7BA89D-C9FF-DC49-B19D-405897945895}">
      <dgm:prSet custT="1"/>
      <dgm:spPr/>
      <dgm:t>
        <a:bodyPr/>
        <a:lstStyle/>
        <a:p>
          <a:endParaRPr lang="en-US" sz="2800"/>
        </a:p>
      </dgm:t>
    </dgm:pt>
    <dgm:pt modelId="{A1E060E0-7629-3A42-9E80-E6F89469F14C}">
      <dgm:prSet phldrT="[Text]" custT="1"/>
      <dgm:spPr/>
      <dgm: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Reasoning</a:t>
          </a:r>
        </a:p>
      </dgm:t>
    </dgm:pt>
    <dgm:pt modelId="{6ED26719-3376-D943-8D2A-854817813810}" type="parTrans" cxnId="{FAE50E46-6195-404A-A3FB-EADA89EF175F}">
      <dgm:prSet/>
      <dgm:spPr/>
      <dgm:t>
        <a:bodyPr/>
        <a:lstStyle/>
        <a:p>
          <a:endParaRPr lang="en-US" sz="2800"/>
        </a:p>
      </dgm:t>
    </dgm:pt>
    <dgm:pt modelId="{5CE23866-9CC0-E847-8B56-66ECFD902B83}" type="sibTrans" cxnId="{FAE50E46-6195-404A-A3FB-EADA89EF175F}">
      <dgm:prSet custT="1"/>
      <dgm:spPr/>
      <dgm:t>
        <a:bodyPr/>
        <a:lstStyle/>
        <a:p>
          <a:endParaRPr lang="en-US" sz="2800"/>
        </a:p>
      </dgm:t>
    </dgm:pt>
    <dgm:pt modelId="{90D0BD34-E6E7-B74D-B358-06AE8CDF3A48}">
      <dgm:prSet phldrT="[Text]" custT="1"/>
      <dgm:spPr/>
      <dgm: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Enforcement</a:t>
          </a:r>
        </a:p>
      </dgm:t>
    </dgm:pt>
    <dgm:pt modelId="{5D498A31-7145-F446-B366-D2733373A0DF}" type="parTrans" cxnId="{35CDDDF4-02D7-7A4D-A0ED-3725AF6E4687}">
      <dgm:prSet/>
      <dgm:spPr/>
      <dgm:t>
        <a:bodyPr/>
        <a:lstStyle/>
        <a:p>
          <a:endParaRPr lang="en-US" sz="2800"/>
        </a:p>
      </dgm:t>
    </dgm:pt>
    <dgm:pt modelId="{26151412-3209-1845-AD47-9A555460923E}" type="sibTrans" cxnId="{35CDDDF4-02D7-7A4D-A0ED-3725AF6E4687}">
      <dgm:prSet/>
      <dgm:spPr/>
      <dgm:t>
        <a:bodyPr/>
        <a:lstStyle/>
        <a:p>
          <a:endParaRPr lang="en-US" sz="2800"/>
        </a:p>
      </dgm:t>
    </dgm:pt>
    <dgm:pt modelId="{0F9E8D65-B607-7241-AE3F-04F77CEF6424}" type="pres">
      <dgm:prSet presAssocID="{4BB0FA95-A577-D540-8573-4B033D137E7D}" presName="Name0" presStyleCnt="0">
        <dgm:presLayoutVars>
          <dgm:dir/>
          <dgm:resizeHandles val="exact"/>
        </dgm:presLayoutVars>
      </dgm:prSet>
      <dgm:spPr/>
    </dgm:pt>
    <dgm:pt modelId="{54CD3F1B-910C-7F4F-8CB0-9F5819508154}" type="pres">
      <dgm:prSet presAssocID="{D9EE67EE-B195-FB45-B305-EE3EAD58B5A2}" presName="node" presStyleLbl="node1" presStyleIdx="0" presStyleCnt="3">
        <dgm:presLayoutVars>
          <dgm:bulletEnabled val="1"/>
        </dgm:presLayoutVars>
      </dgm:prSet>
      <dgm:spPr/>
    </dgm:pt>
    <dgm:pt modelId="{7C924A92-40E9-C540-A26A-ACDCB96A5C7C}" type="pres">
      <dgm:prSet presAssocID="{F3F6EEC5-AE09-FB4E-B6C5-30A12DC549FB}" presName="sibTrans" presStyleLbl="sibTrans2D1" presStyleIdx="0" presStyleCnt="2"/>
      <dgm:spPr/>
    </dgm:pt>
    <dgm:pt modelId="{C7234A6A-4D6D-4E49-B7B9-841D4AE9A6F5}" type="pres">
      <dgm:prSet presAssocID="{F3F6EEC5-AE09-FB4E-B6C5-30A12DC549FB}" presName="connectorText" presStyleLbl="sibTrans2D1" presStyleIdx="0" presStyleCnt="2"/>
      <dgm:spPr/>
    </dgm:pt>
    <dgm:pt modelId="{6AD23612-6540-F247-88A9-671EA342E99C}" type="pres">
      <dgm:prSet presAssocID="{A1E060E0-7629-3A42-9E80-E6F89469F14C}" presName="node" presStyleLbl="node1" presStyleIdx="1" presStyleCnt="3">
        <dgm:presLayoutVars>
          <dgm:bulletEnabled val="1"/>
        </dgm:presLayoutVars>
      </dgm:prSet>
      <dgm:spPr/>
    </dgm:pt>
    <dgm:pt modelId="{114E67B1-DB17-4A4E-B1AA-FE82949795DC}" type="pres">
      <dgm:prSet presAssocID="{5CE23866-9CC0-E847-8B56-66ECFD902B83}" presName="sibTrans" presStyleLbl="sibTrans2D1" presStyleIdx="1" presStyleCnt="2"/>
      <dgm:spPr/>
    </dgm:pt>
    <dgm:pt modelId="{D4B372C1-E48D-3148-B60E-B470BC78C689}" type="pres">
      <dgm:prSet presAssocID="{5CE23866-9CC0-E847-8B56-66ECFD902B83}" presName="connectorText" presStyleLbl="sibTrans2D1" presStyleIdx="1" presStyleCnt="2"/>
      <dgm:spPr/>
    </dgm:pt>
    <dgm:pt modelId="{0F1A0315-2464-8743-A4D8-0C54ABA307BF}" type="pres">
      <dgm:prSet presAssocID="{90D0BD34-E6E7-B74D-B358-06AE8CDF3A48}" presName="node" presStyleLbl="node1" presStyleIdx="2" presStyleCnt="3">
        <dgm:presLayoutVars>
          <dgm:bulletEnabled val="1"/>
        </dgm:presLayoutVars>
      </dgm:prSet>
      <dgm:spPr/>
    </dgm:pt>
  </dgm:ptLst>
  <dgm:cxnLst>
    <dgm:cxn modelId="{FAE50E46-6195-404A-A3FB-EADA89EF175F}" srcId="{4BB0FA95-A577-D540-8573-4B033D137E7D}" destId="{A1E060E0-7629-3A42-9E80-E6F89469F14C}" srcOrd="1" destOrd="0" parTransId="{6ED26719-3376-D943-8D2A-854817813810}" sibTransId="{5CE23866-9CC0-E847-8B56-66ECFD902B83}"/>
    <dgm:cxn modelId="{21C7A349-5B4F-724C-862A-AF716C569328}" type="presOf" srcId="{F3F6EEC5-AE09-FB4E-B6C5-30A12DC549FB}" destId="{C7234A6A-4D6D-4E49-B7B9-841D4AE9A6F5}" srcOrd="1" destOrd="0" presId="urn:microsoft.com/office/officeart/2005/8/layout/process1"/>
    <dgm:cxn modelId="{FF7BA89D-C9FF-DC49-B19D-405897945895}" srcId="{4BB0FA95-A577-D540-8573-4B033D137E7D}" destId="{D9EE67EE-B195-FB45-B305-EE3EAD58B5A2}" srcOrd="0" destOrd="0" parTransId="{8C3A33ED-7882-9E41-9FDF-183A7E5B9904}" sibTransId="{F3F6EEC5-AE09-FB4E-B6C5-30A12DC549FB}"/>
    <dgm:cxn modelId="{F10FB2AD-A03F-3A45-A77D-DFD55A467617}" type="presOf" srcId="{D9EE67EE-B195-FB45-B305-EE3EAD58B5A2}" destId="{54CD3F1B-910C-7F4F-8CB0-9F5819508154}" srcOrd="0" destOrd="0" presId="urn:microsoft.com/office/officeart/2005/8/layout/process1"/>
    <dgm:cxn modelId="{0AADD2B9-CC84-7A4F-BD42-0E0AF669DD0B}" type="presOf" srcId="{90D0BD34-E6E7-B74D-B358-06AE8CDF3A48}" destId="{0F1A0315-2464-8743-A4D8-0C54ABA307BF}" srcOrd="0" destOrd="0" presId="urn:microsoft.com/office/officeart/2005/8/layout/process1"/>
    <dgm:cxn modelId="{33E491C0-0BA4-5442-B667-84AFFE1C1287}" type="presOf" srcId="{A1E060E0-7629-3A42-9E80-E6F89469F14C}" destId="{6AD23612-6540-F247-88A9-671EA342E99C}" srcOrd="0" destOrd="0" presId="urn:microsoft.com/office/officeart/2005/8/layout/process1"/>
    <dgm:cxn modelId="{189BD0C7-BFCD-954D-8410-A0CAE0E4D1BF}" type="presOf" srcId="{4BB0FA95-A577-D540-8573-4B033D137E7D}" destId="{0F9E8D65-B607-7241-AE3F-04F77CEF6424}" srcOrd="0" destOrd="0" presId="urn:microsoft.com/office/officeart/2005/8/layout/process1"/>
    <dgm:cxn modelId="{96B27BCC-0208-F44C-8345-6FB5C4DCDE89}" type="presOf" srcId="{5CE23866-9CC0-E847-8B56-66ECFD902B83}" destId="{114E67B1-DB17-4A4E-B1AA-FE82949795DC}" srcOrd="0" destOrd="0" presId="urn:microsoft.com/office/officeart/2005/8/layout/process1"/>
    <dgm:cxn modelId="{3F06C1CE-B0FE-D540-8429-76165BE71116}" type="presOf" srcId="{F3F6EEC5-AE09-FB4E-B6C5-30A12DC549FB}" destId="{7C924A92-40E9-C540-A26A-ACDCB96A5C7C}" srcOrd="0" destOrd="0" presId="urn:microsoft.com/office/officeart/2005/8/layout/process1"/>
    <dgm:cxn modelId="{511861E2-11BB-014D-90B2-D005F936BA9D}" type="presOf" srcId="{5CE23866-9CC0-E847-8B56-66ECFD902B83}" destId="{D4B372C1-E48D-3148-B60E-B470BC78C689}" srcOrd="1" destOrd="0" presId="urn:microsoft.com/office/officeart/2005/8/layout/process1"/>
    <dgm:cxn modelId="{35CDDDF4-02D7-7A4D-A0ED-3725AF6E4687}" srcId="{4BB0FA95-A577-D540-8573-4B033D137E7D}" destId="{90D0BD34-E6E7-B74D-B358-06AE8CDF3A48}" srcOrd="2" destOrd="0" parTransId="{5D498A31-7145-F446-B366-D2733373A0DF}" sibTransId="{26151412-3209-1845-AD47-9A555460923E}"/>
    <dgm:cxn modelId="{D8C30DBC-B1C6-8745-8EC2-8ADD5EFD8B2B}" type="presParOf" srcId="{0F9E8D65-B607-7241-AE3F-04F77CEF6424}" destId="{54CD3F1B-910C-7F4F-8CB0-9F5819508154}" srcOrd="0" destOrd="0" presId="urn:microsoft.com/office/officeart/2005/8/layout/process1"/>
    <dgm:cxn modelId="{8A4A186A-0095-A145-8F6B-0EEB7912D4B6}" type="presParOf" srcId="{0F9E8D65-B607-7241-AE3F-04F77CEF6424}" destId="{7C924A92-40E9-C540-A26A-ACDCB96A5C7C}" srcOrd="1" destOrd="0" presId="urn:microsoft.com/office/officeart/2005/8/layout/process1"/>
    <dgm:cxn modelId="{05FC6E2C-4693-264A-86EB-B6A9C90EC9D4}" type="presParOf" srcId="{7C924A92-40E9-C540-A26A-ACDCB96A5C7C}" destId="{C7234A6A-4D6D-4E49-B7B9-841D4AE9A6F5}" srcOrd="0" destOrd="0" presId="urn:microsoft.com/office/officeart/2005/8/layout/process1"/>
    <dgm:cxn modelId="{AF9AA8D7-DC64-F34F-8FA5-1E20FF9BF0A1}" type="presParOf" srcId="{0F9E8D65-B607-7241-AE3F-04F77CEF6424}" destId="{6AD23612-6540-F247-88A9-671EA342E99C}" srcOrd="2" destOrd="0" presId="urn:microsoft.com/office/officeart/2005/8/layout/process1"/>
    <dgm:cxn modelId="{592BC5AE-9236-754B-AF0B-517CA7395CC2}" type="presParOf" srcId="{0F9E8D65-B607-7241-AE3F-04F77CEF6424}" destId="{114E67B1-DB17-4A4E-B1AA-FE82949795DC}" srcOrd="3" destOrd="0" presId="urn:microsoft.com/office/officeart/2005/8/layout/process1"/>
    <dgm:cxn modelId="{658EE395-0A74-114A-AF4E-3225116524C3}" type="presParOf" srcId="{114E67B1-DB17-4A4E-B1AA-FE82949795DC}" destId="{D4B372C1-E48D-3148-B60E-B470BC78C689}" srcOrd="0" destOrd="0" presId="urn:microsoft.com/office/officeart/2005/8/layout/process1"/>
    <dgm:cxn modelId="{5D8466D5-C774-5C43-A4EB-E397928F6F3C}" type="presParOf" srcId="{0F9E8D65-B607-7241-AE3F-04F77CEF6424}" destId="{0F1A0315-2464-8743-A4D8-0C54ABA307B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3F1B-910C-7F4F-8CB0-9F5819508154}">
      <dsp:nvSpPr>
        <dsp:cNvPr id="0" name=""/>
        <dsp:cNvSpPr/>
      </dsp:nvSpPr>
      <dsp:spPr>
        <a:xfrm>
          <a:off x="8972" y="0"/>
          <a:ext cx="2681722" cy="11489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Definition</a:t>
          </a:r>
        </a:p>
      </dsp:txBody>
      <dsp:txXfrm>
        <a:off x="42624" y="33652"/>
        <a:ext cx="2614418" cy="1081657"/>
      </dsp:txXfrm>
    </dsp:sp>
    <dsp:sp modelId="{7C924A92-40E9-C540-A26A-ACDCB96A5C7C}">
      <dsp:nvSpPr>
        <dsp:cNvPr id="0" name=""/>
        <dsp:cNvSpPr/>
      </dsp:nvSpPr>
      <dsp:spPr>
        <a:xfrm>
          <a:off x="2958867" y="241946"/>
          <a:ext cx="568525" cy="6650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958867" y="374959"/>
        <a:ext cx="397968" cy="399041"/>
      </dsp:txXfrm>
    </dsp:sp>
    <dsp:sp modelId="{6AD23612-6540-F247-88A9-671EA342E99C}">
      <dsp:nvSpPr>
        <dsp:cNvPr id="0" name=""/>
        <dsp:cNvSpPr/>
      </dsp:nvSpPr>
      <dsp:spPr>
        <a:xfrm>
          <a:off x="3763384" y="0"/>
          <a:ext cx="2681722" cy="11489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Reasoning</a:t>
          </a:r>
        </a:p>
      </dsp:txBody>
      <dsp:txXfrm>
        <a:off x="3797036" y="33652"/>
        <a:ext cx="2614418" cy="1081657"/>
      </dsp:txXfrm>
    </dsp:sp>
    <dsp:sp modelId="{114E67B1-DB17-4A4E-B1AA-FE82949795DC}">
      <dsp:nvSpPr>
        <dsp:cNvPr id="0" name=""/>
        <dsp:cNvSpPr/>
      </dsp:nvSpPr>
      <dsp:spPr>
        <a:xfrm>
          <a:off x="6713279" y="241946"/>
          <a:ext cx="568525" cy="66506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713279" y="374959"/>
        <a:ext cx="397968" cy="399041"/>
      </dsp:txXfrm>
    </dsp:sp>
    <dsp:sp modelId="{0F1A0315-2464-8743-A4D8-0C54ABA307BF}">
      <dsp:nvSpPr>
        <dsp:cNvPr id="0" name=""/>
        <dsp:cNvSpPr/>
      </dsp:nvSpPr>
      <dsp:spPr>
        <a:xfrm>
          <a:off x="7517795" y="0"/>
          <a:ext cx="2681722" cy="11489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FFFFFF"/>
              </a:solidFill>
              <a:latin typeface="Calibri"/>
              <a:ea typeface="+mn-ea"/>
              <a:cs typeface="+mn-cs"/>
            </a:rPr>
            <a:t>Policy Enforcement</a:t>
          </a:r>
        </a:p>
      </dsp:txBody>
      <dsp:txXfrm>
        <a:off x="7551447" y="33652"/>
        <a:ext cx="2614418" cy="10816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FF628-C5BA-F64D-B3BE-D5615FA2E1E1}"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38F1D-BCE8-804F-83A2-DB76866AB746}" type="slidenum">
              <a:rPr lang="en-US" smtClean="0"/>
              <a:t>‹#›</a:t>
            </a:fld>
            <a:endParaRPr lang="en-US"/>
          </a:p>
        </p:txBody>
      </p:sp>
    </p:spTree>
    <p:extLst>
      <p:ext uri="{BB962C8B-B14F-4D97-AF65-F5344CB8AC3E}">
        <p14:creationId xmlns:p14="http://schemas.microsoft.com/office/powerpoint/2010/main" val="147462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ate.gov/key-topics-office-of-marine-conservation/illegal-unreported-and-unregulated-fishin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hys.org/news/2019-01-mh370-underwater-analysis-alternative-route.html" TargetMode="External"/><Relationship Id="rId5" Type="http://schemas.openxmlformats.org/officeDocument/2006/relationships/hyperlink" Target="https://cco.ndu.edu/Media/Images/igphoto/2001676164/" TargetMode="External"/><Relationship Id="rId4" Type="http://schemas.openxmlformats.org/officeDocument/2006/relationships/hyperlink" Target="https://en.wikipedia.org/wiki/Louis_Brandei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rinetraffic.com/en/ais/home/centerx:-12.0/centery:25.0/zoom: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38F1D-BCE8-804F-83A2-DB76866AB746}" type="slidenum">
              <a:rPr lang="en-US" smtClean="0"/>
              <a:t>1</a:t>
            </a:fld>
            <a:endParaRPr lang="en-US"/>
          </a:p>
        </p:txBody>
      </p:sp>
    </p:spTree>
    <p:extLst>
      <p:ext uri="{BB962C8B-B14F-4D97-AF65-F5344CB8AC3E}">
        <p14:creationId xmlns:p14="http://schemas.microsoft.com/office/powerpoint/2010/main" val="383639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found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Louis Brandeis: </a:t>
            </a:r>
            <a:r>
              <a:rPr lang="en-US" dirty="0">
                <a:hlinkClick r:id="rId4"/>
              </a:rPr>
              <a:t>https://en.wikipedia.org/wiki/Louis_Brandeis</a:t>
            </a:r>
            <a:endParaRPr lang="en-US" dirty="0">
              <a:hlinkClick r:id="rId3"/>
            </a:endParaRPr>
          </a:p>
          <a:p>
            <a:r>
              <a:rPr lang="en-US" dirty="0">
                <a:hlinkClick r:id="rId3"/>
              </a:rPr>
              <a:t>Fishing enforcement: https://www.state.gov/key-topics-office-of-marine-conservation/illegal-unreported-and-unregulated-fishing/</a:t>
            </a:r>
            <a:endParaRPr lang="en-US" dirty="0"/>
          </a:p>
          <a:p>
            <a:r>
              <a:rPr lang="en-US" dirty="0">
                <a:hlinkClick r:id="rId5"/>
              </a:rPr>
              <a:t>Humanitarian relief: https://cco.ndu.edu/Media/Images/igphoto/2001676164/</a:t>
            </a:r>
            <a:endParaRPr lang="en-US" dirty="0"/>
          </a:p>
          <a:p>
            <a:r>
              <a:rPr lang="en-US" dirty="0">
                <a:hlinkClick r:id="rId6"/>
              </a:rPr>
              <a:t>MH-370: https://phys.org/news/2019-01-mh370-underwater-analysis-alternative-route.html</a:t>
            </a:r>
            <a:endParaRPr lang="en-US" dirty="0"/>
          </a:p>
        </p:txBody>
      </p:sp>
      <p:sp>
        <p:nvSpPr>
          <p:cNvPr id="4" name="Slide Number Placeholder 3"/>
          <p:cNvSpPr>
            <a:spLocks noGrp="1"/>
          </p:cNvSpPr>
          <p:nvPr>
            <p:ph type="sldNum" sz="quarter" idx="5"/>
          </p:nvPr>
        </p:nvSpPr>
        <p:spPr/>
        <p:txBody>
          <a:bodyPr/>
          <a:lstStyle/>
          <a:p>
            <a:fld id="{53B38F1D-BCE8-804F-83A2-DB76866AB746}" type="slidenum">
              <a:rPr lang="en-US" smtClean="0"/>
              <a:t>2</a:t>
            </a:fld>
            <a:endParaRPr lang="en-US"/>
          </a:p>
        </p:txBody>
      </p:sp>
    </p:spTree>
    <p:extLst>
      <p:ext uri="{BB962C8B-B14F-4D97-AF65-F5344CB8AC3E}">
        <p14:creationId xmlns:p14="http://schemas.microsoft.com/office/powerpoint/2010/main" val="230487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3B38F1D-BCE8-804F-83A2-DB76866AB746}" type="slidenum">
              <a:rPr lang="en-US" smtClean="0"/>
              <a:t>4</a:t>
            </a:fld>
            <a:endParaRPr lang="en-US"/>
          </a:p>
        </p:txBody>
      </p:sp>
    </p:spTree>
    <p:extLst>
      <p:ext uri="{BB962C8B-B14F-4D97-AF65-F5344CB8AC3E}">
        <p14:creationId xmlns:p14="http://schemas.microsoft.com/office/powerpoint/2010/main" val="276696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38F1D-BCE8-804F-83A2-DB76866AB746}" type="slidenum">
              <a:rPr lang="en-US" smtClean="0"/>
              <a:t>5</a:t>
            </a:fld>
            <a:endParaRPr lang="en-US"/>
          </a:p>
        </p:txBody>
      </p:sp>
    </p:spTree>
    <p:extLst>
      <p:ext uri="{BB962C8B-B14F-4D97-AF65-F5344CB8AC3E}">
        <p14:creationId xmlns:p14="http://schemas.microsoft.com/office/powerpoint/2010/main" val="224070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Suspect vessel tracks image found at: </a:t>
            </a:r>
            <a:r>
              <a:rPr lang="en-US" dirty="0">
                <a:hlinkClick r:id="rId3"/>
              </a:rPr>
              <a:t>https://www.marinetraffic.com/en/ais/home/centerx:-12.0/centery:25.0/zoom:4</a:t>
            </a:r>
            <a:endParaRPr lang="en-US" dirty="0"/>
          </a:p>
          <a:p>
            <a:endParaRPr lang="en-US" dirty="0"/>
          </a:p>
        </p:txBody>
      </p:sp>
      <p:sp>
        <p:nvSpPr>
          <p:cNvPr id="4" name="Slide Number Placeholder 3"/>
          <p:cNvSpPr>
            <a:spLocks noGrp="1"/>
          </p:cNvSpPr>
          <p:nvPr>
            <p:ph type="sldNum" sz="quarter" idx="5"/>
          </p:nvPr>
        </p:nvSpPr>
        <p:spPr/>
        <p:txBody>
          <a:bodyPr/>
          <a:lstStyle/>
          <a:p>
            <a:fld id="{53B38F1D-BCE8-804F-83A2-DB76866AB746}" type="slidenum">
              <a:rPr lang="en-US" smtClean="0"/>
              <a:t>6</a:t>
            </a:fld>
            <a:endParaRPr lang="en-US"/>
          </a:p>
        </p:txBody>
      </p:sp>
    </p:spTree>
    <p:extLst>
      <p:ext uri="{BB962C8B-B14F-4D97-AF65-F5344CB8AC3E}">
        <p14:creationId xmlns:p14="http://schemas.microsoft.com/office/powerpoint/2010/main" val="368708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38F1D-BCE8-804F-83A2-DB76866AB746}" type="slidenum">
              <a:rPr lang="en-US" smtClean="0"/>
              <a:t>13</a:t>
            </a:fld>
            <a:endParaRPr lang="en-US"/>
          </a:p>
        </p:txBody>
      </p:sp>
    </p:spTree>
    <p:extLst>
      <p:ext uri="{BB962C8B-B14F-4D97-AF65-F5344CB8AC3E}">
        <p14:creationId xmlns:p14="http://schemas.microsoft.com/office/powerpoint/2010/main" val="16624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 wouldn’t call this language, this seems odd if we only give lists of parameters (and even more odd if we talked about an expressive language on the next slide)</a:t>
            </a:r>
          </a:p>
        </p:txBody>
      </p:sp>
      <p:sp>
        <p:nvSpPr>
          <p:cNvPr id="4" name="Slide Number Placeholder 3"/>
          <p:cNvSpPr>
            <a:spLocks noGrp="1"/>
          </p:cNvSpPr>
          <p:nvPr>
            <p:ph type="sldNum" sz="quarter" idx="5"/>
          </p:nvPr>
        </p:nvSpPr>
        <p:spPr/>
        <p:txBody>
          <a:bodyPr/>
          <a:lstStyle/>
          <a:p>
            <a:fld id="{53B38F1D-BCE8-804F-83A2-DB76866AB746}" type="slidenum">
              <a:rPr lang="en-US" smtClean="0"/>
              <a:t>17</a:t>
            </a:fld>
            <a:endParaRPr lang="en-US"/>
          </a:p>
        </p:txBody>
      </p:sp>
    </p:spTree>
    <p:extLst>
      <p:ext uri="{BB962C8B-B14F-4D97-AF65-F5344CB8AC3E}">
        <p14:creationId xmlns:p14="http://schemas.microsoft.com/office/powerpoint/2010/main" val="403066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38F1D-BCE8-804F-83A2-DB76866AB746}" type="slidenum">
              <a:rPr lang="en-US" smtClean="0"/>
              <a:t>19</a:t>
            </a:fld>
            <a:endParaRPr lang="en-US"/>
          </a:p>
        </p:txBody>
      </p:sp>
    </p:spTree>
    <p:extLst>
      <p:ext uri="{BB962C8B-B14F-4D97-AF65-F5344CB8AC3E}">
        <p14:creationId xmlns:p14="http://schemas.microsoft.com/office/powerpoint/2010/main" val="899708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3082" y="807152"/>
            <a:ext cx="6064525" cy="2168060"/>
          </a:xfrm>
        </p:spPr>
        <p:txBody>
          <a:bodyPr anchor="t" anchorCtr="0">
            <a:normAutofit/>
          </a:bodyPr>
          <a:lstStyle>
            <a:lvl1pPr algn="l" defTabSz="685800" rtl="0" eaLnBrk="1" latinLnBrk="0" hangingPunct="1">
              <a:lnSpc>
                <a:spcPct val="90000"/>
              </a:lnSpc>
              <a:spcBef>
                <a:spcPct val="0"/>
              </a:spcBef>
              <a:buNone/>
              <a:defRPr lang="en-US" sz="2800" b="0" i="0" kern="1200" baseline="0" dirty="0">
                <a:solidFill>
                  <a:schemeClr val="accent2">
                    <a:lumMod val="75000"/>
                  </a:schemeClr>
                </a:solidFill>
                <a:latin typeface="Calibri" charset="0"/>
                <a:ea typeface="Helvetica Neue Medium" charset="0"/>
                <a:cs typeface="Helvetica Neue Medium" charset="0"/>
              </a:defRPr>
            </a:lvl1pPr>
          </a:lstStyle>
          <a:p>
            <a:r>
              <a:rPr lang="en-US"/>
              <a:t>Click to edit Master title style</a:t>
            </a:r>
          </a:p>
        </p:txBody>
      </p:sp>
      <p:sp>
        <p:nvSpPr>
          <p:cNvPr id="3" name="Subtitle 2"/>
          <p:cNvSpPr>
            <a:spLocks noGrp="1"/>
          </p:cNvSpPr>
          <p:nvPr>
            <p:ph type="subTitle" idx="1"/>
          </p:nvPr>
        </p:nvSpPr>
        <p:spPr>
          <a:xfrm>
            <a:off x="333082" y="3064557"/>
            <a:ext cx="5999921" cy="1119394"/>
          </a:xfrm>
        </p:spPr>
        <p:txBody>
          <a:bodyPr>
            <a:normAutofit/>
          </a:bodyPr>
          <a:lstStyle>
            <a:lvl1pPr marL="0" indent="0" algn="l">
              <a:buNone/>
              <a:defRPr sz="2700" baseline="0">
                <a:solidFill>
                  <a:schemeClr val="tx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pPr/>
              <a:t>‹#›</a:t>
            </a:fld>
            <a:endParaRPr lang="en-US"/>
          </a:p>
        </p:txBody>
      </p:sp>
      <p:sp>
        <p:nvSpPr>
          <p:cNvPr id="5" name="Picture Placeholder 4"/>
          <p:cNvSpPr>
            <a:spLocks noGrp="1"/>
          </p:cNvSpPr>
          <p:nvPr>
            <p:ph type="pic" sz="quarter" idx="11"/>
          </p:nvPr>
        </p:nvSpPr>
        <p:spPr>
          <a:xfrm>
            <a:off x="5486400" y="0"/>
            <a:ext cx="67056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5026" y="5819696"/>
            <a:ext cx="4297933" cy="353469"/>
          </a:xfrm>
          <a:prstGeom prst="rect">
            <a:avLst/>
          </a:prstGeom>
        </p:spPr>
      </p:pic>
      <p:sp>
        <p:nvSpPr>
          <p:cNvPr id="4" name="TextBox 3">
            <a:extLst>
              <a:ext uri="{FF2B5EF4-FFF2-40B4-BE49-F238E27FC236}">
                <a16:creationId xmlns:a16="http://schemas.microsoft.com/office/drawing/2014/main" id="{BAEC4642-4121-174C-8B40-B6883A0F3B52}"/>
              </a:ext>
            </a:extLst>
          </p:cNvPr>
          <p:cNvSpPr txBox="1"/>
          <p:nvPr userDrawn="1"/>
        </p:nvSpPr>
        <p:spPr>
          <a:xfrm>
            <a:off x="10297551" y="6527409"/>
            <a:ext cx="0" cy="0"/>
          </a:xfrm>
          <a:prstGeom prst="rect">
            <a:avLst/>
          </a:prstGeom>
        </p:spPr>
        <p:txBody>
          <a:bodyPr wrap="none" rtlCol="0">
            <a:normAutofit fontScale="25000" lnSpcReduction="20000"/>
          </a:bodyPr>
          <a:lstStyle/>
          <a:p>
            <a:endParaRPr lang="en-US">
              <a:latin typeface="+mn-lt"/>
            </a:endParaRPr>
          </a:p>
        </p:txBody>
      </p:sp>
      <p:pic>
        <p:nvPicPr>
          <p:cNvPr id="9" name="Picture 8">
            <a:extLst>
              <a:ext uri="{FF2B5EF4-FFF2-40B4-BE49-F238E27FC236}">
                <a16:creationId xmlns:a16="http://schemas.microsoft.com/office/drawing/2014/main" id="{0FA7F2B1-006E-4288-8820-5EAF4D559905}"/>
              </a:ext>
            </a:extLst>
          </p:cNvPr>
          <p:cNvPicPr>
            <a:picLocks noChangeAspect="1"/>
          </p:cNvPicPr>
          <p:nvPr userDrawn="1"/>
        </p:nvPicPr>
        <p:blipFill rotWithShape="1">
          <a:blip r:embed="rId3"/>
          <a:srcRect r="74892"/>
          <a:stretch/>
        </p:blipFill>
        <p:spPr>
          <a:xfrm>
            <a:off x="3996950" y="6403408"/>
            <a:ext cx="490060" cy="378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5"/>
          <p:cNvSpPr>
            <a:spLocks noChangeArrowheads="1"/>
          </p:cNvSpPr>
          <p:nvPr userDrawn="1"/>
        </p:nvSpPr>
        <p:spPr bwMode="auto">
          <a:xfrm>
            <a:off x="0" y="0"/>
            <a:ext cx="12192000" cy="685800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0" name="Rectangle 19"/>
          <p:cNvSpPr/>
          <p:nvPr userDrawn="1"/>
        </p:nvSpPr>
        <p:spPr>
          <a:xfrm>
            <a:off x="0" y="5131558"/>
            <a:ext cx="12192000" cy="1726440"/>
          </a:xfrm>
          <a:prstGeom prst="rect">
            <a:avLst/>
          </a:prstGeom>
          <a:solidFill>
            <a:srgbClr val="424646"/>
          </a:solidFill>
          <a:ln w="9525" algn="ctr">
            <a:noFill/>
            <a:miter lim="800000"/>
            <a:headEnd/>
            <a:tailEnd/>
          </a:ln>
        </p:spPr>
        <p:txBody>
          <a:bodyPr wrap="none" anchor="ctr"/>
          <a:lstStyle/>
          <a:p>
            <a:endParaRPr lang="en-US" sz="1350">
              <a:solidFill>
                <a:srgbClr val="8786B0"/>
              </a:solidFill>
            </a:endParaRPr>
          </a:p>
        </p:txBody>
      </p:sp>
      <p:sp>
        <p:nvSpPr>
          <p:cNvPr id="2" name="Title 1"/>
          <p:cNvSpPr>
            <a:spLocks noGrp="1"/>
          </p:cNvSpPr>
          <p:nvPr>
            <p:ph type="ctrTitle"/>
          </p:nvPr>
        </p:nvSpPr>
        <p:spPr>
          <a:xfrm>
            <a:off x="333082" y="807152"/>
            <a:ext cx="6064525" cy="2168060"/>
          </a:xfrm>
        </p:spPr>
        <p:txBody>
          <a:bodyPr anchor="t" anchorCtr="0">
            <a:normAutofit/>
          </a:bodyPr>
          <a:lstStyle>
            <a:lvl1pPr algn="l">
              <a:defRPr sz="4050" baseline="0">
                <a:solidFill>
                  <a:schemeClr val="bg1"/>
                </a:solidFill>
                <a:latin typeface="Calibri" charset="0"/>
              </a:defRPr>
            </a:lvl1pPr>
          </a:lstStyle>
          <a:p>
            <a:r>
              <a:rPr lang="en-US"/>
              <a:t>Click to edit Master title style</a:t>
            </a:r>
          </a:p>
        </p:txBody>
      </p:sp>
      <p:sp>
        <p:nvSpPr>
          <p:cNvPr id="3" name="Subtitle 2"/>
          <p:cNvSpPr>
            <a:spLocks noGrp="1"/>
          </p:cNvSpPr>
          <p:nvPr>
            <p:ph type="subTitle" idx="1"/>
          </p:nvPr>
        </p:nvSpPr>
        <p:spPr>
          <a:xfrm>
            <a:off x="333082" y="3064557"/>
            <a:ext cx="5999921" cy="1119394"/>
          </a:xfrm>
        </p:spPr>
        <p:txBody>
          <a:bodyPr>
            <a:normAutofit/>
          </a:bodyPr>
          <a:lstStyle>
            <a:lvl1pPr marL="0" indent="0" algn="l">
              <a:buNone/>
              <a:defRPr sz="2700" baseline="0">
                <a:solidFill>
                  <a:schemeClr val="bg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5" name="Picture Placeholder 4"/>
          <p:cNvSpPr>
            <a:spLocks noGrp="1"/>
          </p:cNvSpPr>
          <p:nvPr>
            <p:ph type="pic" sz="quarter" idx="11"/>
          </p:nvPr>
        </p:nvSpPr>
        <p:spPr>
          <a:xfrm>
            <a:off x="5486400" y="0"/>
            <a:ext cx="67056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5026" y="5819696"/>
            <a:ext cx="4297933" cy="353469"/>
          </a:xfrm>
          <a:prstGeom prst="rect">
            <a:avLst/>
          </a:prstGeom>
        </p:spPr>
      </p:pic>
      <p:sp>
        <p:nvSpPr>
          <p:cNvPr id="11" name="TextBox 10">
            <a:extLst>
              <a:ext uri="{FF2B5EF4-FFF2-40B4-BE49-F238E27FC236}">
                <a16:creationId xmlns:a16="http://schemas.microsoft.com/office/drawing/2014/main" id="{375A83BA-4F88-BF4B-BFA4-13056BA78E1D}"/>
              </a:ext>
            </a:extLst>
          </p:cNvPr>
          <p:cNvSpPr txBox="1"/>
          <p:nvPr userDrawn="1"/>
        </p:nvSpPr>
        <p:spPr>
          <a:xfrm>
            <a:off x="146538" y="5708873"/>
            <a:ext cx="5631962" cy="673628"/>
          </a:xfrm>
          <a:prstGeom prst="rect">
            <a:avLst/>
          </a:prstGeom>
        </p:spPr>
        <p:txBody>
          <a:bodyPr wrap="none" rtlCol="0">
            <a:normAutofit/>
          </a:bodyPr>
          <a:lstStyle/>
          <a:p>
            <a:r>
              <a:rPr lang="en-US" sz="2800" b="1">
                <a:solidFill>
                  <a:schemeClr val="bg1"/>
                </a:solidFill>
                <a:latin typeface="+mn-lt"/>
              </a:rPr>
              <a:t>Pacific Science &amp; Engineering Group</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6"/>
            <a:ext cx="10871200" cy="617008"/>
          </a:xfrm>
        </p:spPr>
        <p:txBody>
          <a:bodyPr>
            <a:noAutofit/>
          </a:bodyPr>
          <a:lstStyle>
            <a:lvl1pPr>
              <a:defRPr sz="2550" b="0" i="0" baseline="0">
                <a:latin typeface="Calibri" charset="0"/>
                <a:ea typeface="Helvetica Neue" charset="0"/>
                <a:cs typeface="Helvetica Neue"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5" name="Text Placeholder 4"/>
          <p:cNvSpPr>
            <a:spLocks noGrp="1"/>
          </p:cNvSpPr>
          <p:nvPr>
            <p:ph type="body" sz="quarter" idx="13"/>
          </p:nvPr>
        </p:nvSpPr>
        <p:spPr>
          <a:xfrm>
            <a:off x="482600" y="1254034"/>
            <a:ext cx="10871200" cy="4443946"/>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6" name="Title Placeholder 1"/>
          <p:cNvSpPr>
            <a:spLocks noGrp="1"/>
          </p:cNvSpPr>
          <p:nvPr>
            <p:ph type="title"/>
          </p:nvPr>
        </p:nvSpPr>
        <p:spPr>
          <a:xfrm>
            <a:off x="333664" y="275910"/>
            <a:ext cx="10515600" cy="561109"/>
          </a:xfrm>
          <a:prstGeom prst="rect">
            <a:avLst/>
          </a:prstGeom>
        </p:spPr>
        <p:txBody>
          <a:bodyPr vert="horz" lIns="91440" tIns="45720" rIns="91440" bIns="45720" rtlCol="0" anchor="t">
            <a:normAutofit/>
          </a:bodyPr>
          <a:lstStyle>
            <a:lvl1pPr>
              <a:defRPr sz="2550" baseline="0">
                <a:latin typeface="Calibri" charset="0"/>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3" y="1534059"/>
            <a:ext cx="6100233" cy="2838450"/>
          </a:xfrm>
        </p:spPr>
        <p:txBody>
          <a:bodyPr>
            <a:normAutofit/>
          </a:bodyPr>
          <a:lstStyle>
            <a:lvl1pPr marL="0" indent="0">
              <a:buNone/>
              <a:defRPr sz="1613">
                <a:solidFill>
                  <a:schemeClr val="bg1">
                    <a:lumMod val="75000"/>
                  </a:schemeClr>
                </a:solidFill>
              </a:defRPr>
            </a:lvl1pPr>
          </a:lstStyle>
          <a:p>
            <a:r>
              <a:rPr lang="en-US"/>
              <a:t>Drag picture to placeholder or click icon to add</a:t>
            </a:r>
          </a:p>
        </p:txBody>
      </p:sp>
      <p:sp>
        <p:nvSpPr>
          <p:cNvPr id="2" name="Slide Number Placeholder 1"/>
          <p:cNvSpPr>
            <a:spLocks noGrp="1"/>
          </p:cNvSpPr>
          <p:nvPr>
            <p:ph type="sldNum" sz="quarter" idx="11"/>
          </p:nvPr>
        </p:nvSpPr>
        <p:spPr/>
        <p:txBody>
          <a:bodyPr/>
          <a:lstStyle/>
          <a:p>
            <a:fld id="{0311C453-A4DB-6F42-8F82-F5F619D58FB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311C453-A4DB-6F42-8F82-F5F619D58FB8}"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Blank No Graphic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2780FD4-681C-8241-B4B0-92F14D47585D}" type="slidenum">
              <a:rPr lang="en-US" smtClean="0"/>
              <a:pPr/>
              <a:t>‹#›</a:t>
            </a:fld>
            <a:endParaRPr lang="en-US"/>
          </a:p>
        </p:txBody>
      </p:sp>
    </p:spTree>
    <p:extLst>
      <p:ext uri="{BB962C8B-B14F-4D97-AF65-F5344CB8AC3E}">
        <p14:creationId xmlns:p14="http://schemas.microsoft.com/office/powerpoint/2010/main" val="199002455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Focuse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2"/>
                </a:solidFill>
              </a:defRPr>
            </a:lvl1pPr>
          </a:lstStyle>
          <a:p>
            <a:fld id="{BE05E294-9D3F-AF49-9CD2-D723A19B1CEC}" type="slidenum">
              <a:rPr lang="en-US" smtClean="0"/>
              <a:pPr/>
              <a:t>‹#›</a:t>
            </a:fld>
            <a:endParaRPr lang="en-US"/>
          </a:p>
        </p:txBody>
      </p:sp>
      <p:sp>
        <p:nvSpPr>
          <p:cNvPr id="3" name="Footer Placeholder 2"/>
          <p:cNvSpPr>
            <a:spLocks noGrp="1"/>
          </p:cNvSpPr>
          <p:nvPr>
            <p:ph type="ftr" sz="quarter" idx="13"/>
          </p:nvPr>
        </p:nvSpPr>
        <p:spPr/>
        <p:txBody>
          <a:bodyPr/>
          <a:lstStyle/>
          <a:p>
            <a:endParaRPr lang="en-US"/>
          </a:p>
        </p:txBody>
      </p:sp>
      <p:sp>
        <p:nvSpPr>
          <p:cNvPr id="4" name="Rectangle 3">
            <a:extLst>
              <a:ext uri="{FF2B5EF4-FFF2-40B4-BE49-F238E27FC236}">
                <a16:creationId xmlns:a16="http://schemas.microsoft.com/office/drawing/2014/main" id="{2B7F887D-11DD-3F41-8C4C-ED81F4CB9087}"/>
              </a:ext>
            </a:extLst>
          </p:cNvPr>
          <p:cNvSpPr/>
          <p:nvPr userDrawn="1"/>
        </p:nvSpPr>
        <p:spPr>
          <a:xfrm>
            <a:off x="11911221" y="6256421"/>
            <a:ext cx="280778" cy="601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a:extLst>
              <a:ext uri="{FF2B5EF4-FFF2-40B4-BE49-F238E27FC236}">
                <a16:creationId xmlns:a16="http://schemas.microsoft.com/office/drawing/2014/main" id="{8428ABAB-2265-D84C-B657-1935C93C4AC2}"/>
              </a:ext>
            </a:extLst>
          </p:cNvPr>
          <p:cNvSpPr txBox="1">
            <a:spLocks/>
          </p:cNvSpPr>
          <p:nvPr userDrawn="1"/>
        </p:nvSpPr>
        <p:spPr>
          <a:xfrm>
            <a:off x="5778500" y="6517787"/>
            <a:ext cx="635000" cy="302958"/>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800" kern="1200" baseline="0">
                <a:solidFill>
                  <a:schemeClr val="bg1"/>
                </a:solidFill>
                <a:latin typeface="Calibri" charset="0"/>
                <a:ea typeface="Helvetica Neue" charset="0"/>
                <a:cs typeface="Helvetica Neue"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fld id="{B6B458F9-9C5A-D94F-A853-7378C04DD7CC}" type="slidenum">
              <a:rPr lang="en-US" smtClean="0">
                <a:solidFill>
                  <a:schemeClr val="bg2"/>
                </a:solidFill>
              </a:rPr>
              <a:pPr/>
              <a:t>‹#›</a:t>
            </a:fld>
            <a:endParaRPr lang="en-US">
              <a:solidFill>
                <a:schemeClr val="bg2"/>
              </a:solidFill>
            </a:endParaRPr>
          </a:p>
        </p:txBody>
      </p:sp>
      <p:sp>
        <p:nvSpPr>
          <p:cNvPr id="8" name="Slide Number Placeholder 5">
            <a:extLst>
              <a:ext uri="{FF2B5EF4-FFF2-40B4-BE49-F238E27FC236}">
                <a16:creationId xmlns:a16="http://schemas.microsoft.com/office/drawing/2014/main" id="{2EDE7CA8-AB42-B640-9A9F-528FB5D5C955}"/>
              </a:ext>
            </a:extLst>
          </p:cNvPr>
          <p:cNvSpPr txBox="1">
            <a:spLocks/>
          </p:cNvSpPr>
          <p:nvPr userDrawn="1"/>
        </p:nvSpPr>
        <p:spPr>
          <a:xfrm>
            <a:off x="5778500" y="6517787"/>
            <a:ext cx="635000" cy="302958"/>
          </a:xfrm>
          <a:prstGeom prst="rect">
            <a:avLst/>
          </a:prstGeom>
        </p:spPr>
        <p:txBody>
          <a:bodyPr vert="horz" lIns="91440" tIns="45720" rIns="91440" bIns="45720" rtlCol="0" anchor="ctr"/>
          <a:lstStyle>
            <a:defPPr>
              <a:defRPr lang="en-US"/>
            </a:defPPr>
            <a:lvl1pPr algn="ctr" defTabSz="457200" rtl="0" fontAlgn="base">
              <a:spcBef>
                <a:spcPct val="0"/>
              </a:spcBef>
              <a:spcAft>
                <a:spcPct val="0"/>
              </a:spcAft>
              <a:defRPr sz="800" kern="1200" baseline="0">
                <a:solidFill>
                  <a:schemeClr val="accent6"/>
                </a:solidFill>
                <a:latin typeface="Calibri" charset="0"/>
                <a:ea typeface="Helvetica Neue" charset="0"/>
                <a:cs typeface="Helvetica Neue" charset="0"/>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fld id="{B6B458F9-9C5A-D94F-A853-7378C04DD7CC}" type="slidenum">
              <a:rPr lang="en-US" smtClean="0">
                <a:solidFill>
                  <a:schemeClr val="bg2"/>
                </a:solidFill>
              </a:rPr>
              <a:pPr/>
              <a:t>‹#›</a:t>
            </a:fld>
            <a:endParaRPr lang="en-US">
              <a:solidFill>
                <a:schemeClr val="bg2"/>
              </a:solidFill>
            </a:endParaRPr>
          </a:p>
        </p:txBody>
      </p:sp>
      <p:sp>
        <p:nvSpPr>
          <p:cNvPr id="11" name="Rectangle 10">
            <a:extLst>
              <a:ext uri="{FF2B5EF4-FFF2-40B4-BE49-F238E27FC236}">
                <a16:creationId xmlns:a16="http://schemas.microsoft.com/office/drawing/2014/main" id="{8C4956D2-6679-324D-8378-26D0D1ED1324}"/>
              </a:ext>
            </a:extLst>
          </p:cNvPr>
          <p:cNvSpPr/>
          <p:nvPr userDrawn="1"/>
        </p:nvSpPr>
        <p:spPr>
          <a:xfrm>
            <a:off x="0" y="417423"/>
            <a:ext cx="150471" cy="525439"/>
          </a:xfrm>
          <a:prstGeom prst="rect">
            <a:avLst/>
          </a:prstGeom>
          <a:solidFill>
            <a:schemeClr val="tx2"/>
          </a:solidFill>
          <a:ln w="9525" algn="ctr">
            <a:noFill/>
            <a:miter lim="800000"/>
            <a:headEnd/>
            <a:tailEnd/>
          </a:ln>
        </p:spPr>
        <p:txBody>
          <a:bodyPr wrap="none" anchor="ctr"/>
          <a:lstStyle/>
          <a:p>
            <a:pPr lvl="0"/>
            <a:endParaRPr lang="en-US"/>
          </a:p>
        </p:txBody>
      </p:sp>
      <p:sp>
        <p:nvSpPr>
          <p:cNvPr id="7" name="Title 6">
            <a:extLst>
              <a:ext uri="{FF2B5EF4-FFF2-40B4-BE49-F238E27FC236}">
                <a16:creationId xmlns:a16="http://schemas.microsoft.com/office/drawing/2014/main" id="{B983CEB0-246D-410A-A063-DEFB909DA9B0}"/>
              </a:ext>
            </a:extLst>
          </p:cNvPr>
          <p:cNvSpPr>
            <a:spLocks noGrp="1"/>
          </p:cNvSpPr>
          <p:nvPr>
            <p:ph type="title"/>
          </p:nvPr>
        </p:nvSpPr>
        <p:spPr/>
        <p:txBody>
          <a:bodyPr/>
          <a:lstStyle/>
          <a:p>
            <a:r>
              <a:rPr lang="en-US"/>
              <a:t>Click to edit Master title style</a:t>
            </a:r>
          </a:p>
        </p:txBody>
      </p:sp>
      <p:sp>
        <p:nvSpPr>
          <p:cNvPr id="13" name="Rectangle 12">
            <a:extLst>
              <a:ext uri="{FF2B5EF4-FFF2-40B4-BE49-F238E27FC236}">
                <a16:creationId xmlns:a16="http://schemas.microsoft.com/office/drawing/2014/main" id="{AA19FDC5-E3ED-44D4-B0C1-323B03DA88FE}"/>
              </a:ext>
            </a:extLst>
          </p:cNvPr>
          <p:cNvSpPr/>
          <p:nvPr userDrawn="1"/>
        </p:nvSpPr>
        <p:spPr>
          <a:xfrm>
            <a:off x="0" y="6256421"/>
            <a:ext cx="280778" cy="601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06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780" y="269774"/>
            <a:ext cx="11543299" cy="820738"/>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2550" baseline="0">
                <a:latin typeface="Calibri"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baseline="0">
                <a:solidFill>
                  <a:schemeClr val="bg1"/>
                </a:solidFill>
              </a:defRPr>
            </a:lvl1pPr>
          </a:lstStyle>
          <a:p>
            <a:fld id="{0311C453-A4DB-6F42-8F82-F5F619D58FB8}" type="slidenum">
              <a:rPr lang="en-US" smtClean="0"/>
              <a:pPr/>
              <a:t>‹#›</a:t>
            </a:fld>
            <a:endParaRPr lang="en-US"/>
          </a:p>
        </p:txBody>
      </p:sp>
      <p:sp>
        <p:nvSpPr>
          <p:cNvPr id="3" name="Footer Placeholder 2"/>
          <p:cNvSpPr>
            <a:spLocks noGrp="1"/>
          </p:cNvSpPr>
          <p:nvPr>
            <p:ph type="ftr" sz="quarter" idx="13"/>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hape 5233"/>
          <p:cNvSpPr/>
          <p:nvPr userDrawn="1"/>
        </p:nvSpPr>
        <p:spPr>
          <a:xfrm>
            <a:off x="1" y="5546312"/>
            <a:ext cx="12192000" cy="1311689"/>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pPr/>
              <a:t>‹#›</a:t>
            </a:fld>
            <a:endParaRPr lang="en-US"/>
          </a:p>
        </p:txBody>
      </p:sp>
      <p:sp>
        <p:nvSpPr>
          <p:cNvPr id="10" name="Shape 5233"/>
          <p:cNvSpPr/>
          <p:nvPr userDrawn="1"/>
        </p:nvSpPr>
        <p:spPr>
          <a:xfrm>
            <a:off x="1" y="2"/>
            <a:ext cx="12192000" cy="5546311"/>
          </a:xfrm>
          <a:prstGeom prst="rect">
            <a:avLst/>
          </a:prstGeom>
          <a:solidFill>
            <a:srgbClr val="028D9D"/>
          </a:solidFill>
          <a:ln w="9525" algn="ctr">
            <a:noFill/>
            <a:miter lim="800000"/>
            <a:headEnd/>
            <a:tailEnd/>
          </a:ln>
        </p:spPr>
        <p:txBody>
          <a:bodyPr wrap="none" anchor="ctr"/>
          <a:lstStyle/>
          <a:p>
            <a:pPr lvl="0"/>
            <a:endParaRPr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22756" y="6505809"/>
            <a:ext cx="2001323" cy="164592"/>
          </a:xfrm>
          <a:prstGeom prst="rect">
            <a:avLst/>
          </a:prstGeom>
        </p:spPr>
      </p:pic>
      <p:sp>
        <p:nvSpPr>
          <p:cNvPr id="11" name="TextBox 10">
            <a:extLst>
              <a:ext uri="{FF2B5EF4-FFF2-40B4-BE49-F238E27FC236}">
                <a16:creationId xmlns:a16="http://schemas.microsoft.com/office/drawing/2014/main" id="{DB5DDF7D-E2E8-CF4C-8950-5B2D331A0F89}"/>
              </a:ext>
            </a:extLst>
          </p:cNvPr>
          <p:cNvSpPr txBox="1"/>
          <p:nvPr userDrawn="1"/>
        </p:nvSpPr>
        <p:spPr>
          <a:xfrm>
            <a:off x="174674" y="6407397"/>
            <a:ext cx="3863926" cy="365125"/>
          </a:xfrm>
          <a:prstGeom prst="rect">
            <a:avLst/>
          </a:prstGeom>
        </p:spPr>
        <p:txBody>
          <a:bodyPr wrap="none" rtlCol="0">
            <a:normAutofit fontScale="92500" lnSpcReduction="10000"/>
          </a:bodyPr>
          <a:lstStyle/>
          <a:p>
            <a:r>
              <a:rPr lang="en-US" sz="2000" b="1">
                <a:solidFill>
                  <a:schemeClr val="bg1"/>
                </a:solidFill>
                <a:latin typeface="+mn-lt"/>
              </a:rPr>
              <a:t>Pacific Science &amp; Engineering Group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6"/>
            <a:ext cx="10871200" cy="617008"/>
          </a:xfrm>
        </p:spPr>
        <p:txBody>
          <a:bodyPr>
            <a:noAutofit/>
          </a:bodyPr>
          <a:lstStyle>
            <a:lvl1pPr>
              <a:defRPr lang="en-US" sz="2800" b="0" i="0" kern="1200" baseline="0" dirty="0">
                <a:solidFill>
                  <a:schemeClr val="accent2">
                    <a:lumMod val="75000"/>
                  </a:schemeClr>
                </a:solidFill>
                <a:latin typeface="Calibri" charset="0"/>
                <a:ea typeface="Helvetica Neue Medium" charset="0"/>
                <a:cs typeface="Helvetica Neue Medium" charset="0"/>
              </a:defRPr>
            </a:lvl1pPr>
          </a:lstStyle>
          <a:p>
            <a:r>
              <a:rPr lang="en-US"/>
              <a:t>Click to edit Master title style</a:t>
            </a:r>
          </a:p>
        </p:txBody>
      </p:sp>
      <p:sp>
        <p:nvSpPr>
          <p:cNvPr id="5" name="Text Placeholder 4"/>
          <p:cNvSpPr>
            <a:spLocks noGrp="1"/>
          </p:cNvSpPr>
          <p:nvPr>
            <p:ph type="body" sz="quarter" idx="13"/>
          </p:nvPr>
        </p:nvSpPr>
        <p:spPr>
          <a:xfrm>
            <a:off x="482600" y="1254034"/>
            <a:ext cx="10871200" cy="4443946"/>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778500" y="6437777"/>
            <a:ext cx="635000" cy="302958"/>
          </a:xfrm>
        </p:spPr>
        <p:txBody>
          <a:bodyPr/>
          <a:lstStyle>
            <a:lvl1pPr>
              <a:defRPr sz="1100"/>
            </a:lvl1pPr>
          </a:lstStyle>
          <a:p>
            <a:fld id="{0311C453-A4DB-6F42-8F82-F5F619D58FB8}" type="slidenum">
              <a:rPr lang="en-US" smtClean="0"/>
              <a:pPr/>
              <a:t>‹#›</a:t>
            </a:fld>
            <a:endParaRPr lang="en-US"/>
          </a:p>
        </p:txBody>
      </p:sp>
      <p:sp>
        <p:nvSpPr>
          <p:cNvPr id="3" name="Footer Placeholder 2"/>
          <p:cNvSpPr>
            <a:spLocks noGrp="1"/>
          </p:cNvSpPr>
          <p:nvPr>
            <p:ph type="ftr" sz="quarter" idx="14"/>
          </p:nvPr>
        </p:nvSpPr>
        <p:spPr/>
        <p:txBody>
          <a:bodyPr/>
          <a:lstStyle/>
          <a:p>
            <a:endParaRPr lang="en-US"/>
          </a:p>
        </p:txBody>
      </p:sp>
      <p:sp>
        <p:nvSpPr>
          <p:cNvPr id="4" name="TextBox 3"/>
          <p:cNvSpPr txBox="1"/>
          <p:nvPr userDrawn="1"/>
        </p:nvSpPr>
        <p:spPr>
          <a:xfrm>
            <a:off x="1844040" y="6572250"/>
            <a:ext cx="1219200" cy="914400"/>
          </a:xfrm>
          <a:prstGeom prst="rect">
            <a:avLst/>
          </a:prstGeom>
        </p:spPr>
        <p:txBody>
          <a:bodyPr wrap="none" rtlCol="0">
            <a:normAutofit/>
          </a:bodyPr>
          <a:lstStyle/>
          <a:p>
            <a:endParaRPr lang="en-US" sz="1800">
              <a:latin typeface="+mn-lt"/>
            </a:endParaRPr>
          </a:p>
        </p:txBody>
      </p:sp>
      <p:sp>
        <p:nvSpPr>
          <p:cNvPr id="7" name="TextBox 6"/>
          <p:cNvSpPr txBox="1"/>
          <p:nvPr userDrawn="1"/>
        </p:nvSpPr>
        <p:spPr>
          <a:xfrm>
            <a:off x="944880" y="6366510"/>
            <a:ext cx="1219200" cy="914400"/>
          </a:xfrm>
          <a:prstGeom prst="rect">
            <a:avLst/>
          </a:prstGeom>
        </p:spPr>
        <p:txBody>
          <a:bodyPr wrap="none" rtlCol="0">
            <a:normAutofit/>
          </a:bodyPr>
          <a:lstStyle/>
          <a:p>
            <a:endParaRPr lang="en-US" sz="1800">
              <a:latin typeface="+mn-lt"/>
            </a:endParaRPr>
          </a:p>
        </p:txBody>
      </p:sp>
      <p:sp>
        <p:nvSpPr>
          <p:cNvPr id="8" name="TextBox 7"/>
          <p:cNvSpPr txBox="1"/>
          <p:nvPr userDrawn="1"/>
        </p:nvSpPr>
        <p:spPr>
          <a:xfrm>
            <a:off x="174674" y="6407397"/>
            <a:ext cx="3863926" cy="365125"/>
          </a:xfrm>
          <a:prstGeom prst="rect">
            <a:avLst/>
          </a:prstGeom>
        </p:spPr>
        <p:txBody>
          <a:bodyPr wrap="none" rtlCol="0">
            <a:normAutofit fontScale="92500" lnSpcReduction="10000"/>
          </a:bodyPr>
          <a:lstStyle/>
          <a:p>
            <a:r>
              <a:rPr lang="en-US" sz="2000" b="1">
                <a:solidFill>
                  <a:schemeClr val="bg1"/>
                </a:solidFill>
                <a:latin typeface="+mn-lt"/>
              </a:rPr>
              <a:t>Pacific Science &amp; Engineering Group</a:t>
            </a:r>
          </a:p>
        </p:txBody>
      </p:sp>
      <p:sp>
        <p:nvSpPr>
          <p:cNvPr id="10" name="TextBox 9">
            <a:extLst>
              <a:ext uri="{FF2B5EF4-FFF2-40B4-BE49-F238E27FC236}">
                <a16:creationId xmlns:a16="http://schemas.microsoft.com/office/drawing/2014/main" id="{74239E74-3372-AA47-BD0A-2BB27F696127}"/>
              </a:ext>
            </a:extLst>
          </p:cNvPr>
          <p:cNvSpPr txBox="1"/>
          <p:nvPr userDrawn="1"/>
        </p:nvSpPr>
        <p:spPr>
          <a:xfrm>
            <a:off x="10142806" y="6611815"/>
            <a:ext cx="0" cy="0"/>
          </a:xfrm>
          <a:prstGeom prst="rect">
            <a:avLst/>
          </a:prstGeom>
        </p:spPr>
        <p:txBody>
          <a:bodyPr wrap="none" rtlCol="0">
            <a:normAutofit fontScale="25000" lnSpcReduction="20000"/>
          </a:bodyPr>
          <a:lstStyle/>
          <a:p>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0" y="2"/>
            <a:ext cx="12192000" cy="6318913"/>
          </a:xfrm>
        </p:spPr>
        <p:txBody>
          <a:bodyPr/>
          <a:lstStyle/>
          <a:p>
            <a:r>
              <a:rPr lang="en-US"/>
              <a:t>Drag picture to placeholder or click icon to add</a:t>
            </a:r>
          </a:p>
        </p:txBody>
      </p:sp>
      <p:sp>
        <p:nvSpPr>
          <p:cNvPr id="3" name="Slide Number Placeholder 23"/>
          <p:cNvSpPr>
            <a:spLocks noGrp="1"/>
          </p:cNvSpPr>
          <p:nvPr>
            <p:ph type="sldNum" sz="quarter" idx="11"/>
          </p:nvPr>
        </p:nvSpPr>
        <p:spPr>
          <a:xfrm>
            <a:off x="5778500" y="6517787"/>
            <a:ext cx="635000" cy="302958"/>
          </a:xfrm>
        </p:spPr>
        <p:txBody>
          <a:bodyPr/>
          <a:lstStyle>
            <a:lvl1pPr>
              <a:defRPr baseline="0">
                <a:solidFill>
                  <a:schemeClr val="bg1"/>
                </a:solidFill>
              </a:defRPr>
            </a:lvl1pPr>
          </a:lstStyle>
          <a:p>
            <a:fld id="{0311C453-A4DB-6F42-8F82-F5F619D58F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19349"/>
            <a:ext cx="5181600" cy="4857614"/>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19349"/>
            <a:ext cx="5181600" cy="4857614"/>
          </a:xfrm>
        </p:spPr>
        <p:txBody>
          <a:bodyPr/>
          <a:lstStyle>
            <a:lvl1pPr>
              <a:defRPr baseline="0">
                <a:latin typeface="Calibri"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311C453-A4DB-6F42-8F82-F5F619D58F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aseline="0">
                <a:latin typeface="Calibri" charset="0"/>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311C453-A4DB-6F42-8F82-F5F619D58F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11C453-A4DB-6F42-8F82-F5F619D58FB8}" type="slidenum">
              <a:rPr lang="en-US" smtClean="0"/>
              <a:t>‹#›</a:t>
            </a:fld>
            <a:endParaRPr lang="en-US"/>
          </a:p>
        </p:txBody>
      </p:sp>
      <p:sp>
        <p:nvSpPr>
          <p:cNvPr id="6" name="Title Placeholder 1"/>
          <p:cNvSpPr>
            <a:spLocks noGrp="1"/>
          </p:cNvSpPr>
          <p:nvPr>
            <p:ph type="title"/>
          </p:nvPr>
        </p:nvSpPr>
        <p:spPr>
          <a:xfrm>
            <a:off x="333664" y="275910"/>
            <a:ext cx="10515600" cy="561109"/>
          </a:xfrm>
          <a:prstGeom prst="rect">
            <a:avLst/>
          </a:prstGeom>
        </p:spPr>
        <p:txBody>
          <a:bodyPr vert="horz" lIns="91440" tIns="45720" rIns="91440" bIns="45720" rtlCol="0" anchor="t">
            <a:normAutofit/>
          </a:bodyPr>
          <a:lstStyle>
            <a:lvl1pPr>
              <a:defRPr sz="2550" baseline="0">
                <a:latin typeface="Calibri" charset="0"/>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1_Empt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 y="-19456"/>
            <a:ext cx="12192001" cy="6877455"/>
          </a:xfrm>
          <a:prstGeom prst="rect">
            <a:avLst/>
          </a:prstGeom>
          <a:solidFill>
            <a:srgbClr val="028D9D"/>
          </a:solidFill>
          <a:ln w="9525" algn="ctr">
            <a:noFill/>
            <a:miter lim="800000"/>
            <a:headEnd/>
            <a:tailEnd/>
          </a:ln>
        </p:spPr>
        <p:txBody>
          <a:bodyPr wrap="none" anchor="ctr"/>
          <a:lstStyle/>
          <a:p>
            <a:endParaRPr lang="en-US" sz="1200"/>
          </a:p>
        </p:txBody>
      </p:sp>
      <p:sp>
        <p:nvSpPr>
          <p:cNvPr id="5" name="Slide Number Placeholder 4"/>
          <p:cNvSpPr>
            <a:spLocks noGrp="1"/>
          </p:cNvSpPr>
          <p:nvPr>
            <p:ph type="sldNum" sz="quarter" idx="12"/>
          </p:nvPr>
        </p:nvSpPr>
        <p:spPr>
          <a:xfrm>
            <a:off x="5778500" y="6517787"/>
            <a:ext cx="635000" cy="302958"/>
          </a:xfrm>
        </p:spPr>
        <p:txBody>
          <a:bodyPr/>
          <a:lstStyle>
            <a:lvl1pPr>
              <a:defRPr>
                <a:solidFill>
                  <a:schemeClr val="bg1"/>
                </a:solidFill>
              </a:defRPr>
            </a:lvl1pPr>
          </a:lstStyle>
          <a:p>
            <a:fld id="{0311C453-A4DB-6F42-8F82-F5F619D58FB8}" type="slidenum">
              <a:rPr lang="en-US" smtClean="0"/>
              <a:pPr/>
              <a:t>‹#›</a:t>
            </a:fld>
            <a:endParaRPr lang="en-US"/>
          </a:p>
        </p:txBody>
      </p:sp>
      <p:sp>
        <p:nvSpPr>
          <p:cNvPr id="2" name="TextBox 1">
            <a:extLst>
              <a:ext uri="{FF2B5EF4-FFF2-40B4-BE49-F238E27FC236}">
                <a16:creationId xmlns:a16="http://schemas.microsoft.com/office/drawing/2014/main" id="{540B5246-ED1C-A74F-A0C4-9857CD96B6C0}"/>
              </a:ext>
            </a:extLst>
          </p:cNvPr>
          <p:cNvSpPr txBox="1"/>
          <p:nvPr userDrawn="1"/>
        </p:nvSpPr>
        <p:spPr>
          <a:xfrm>
            <a:off x="4698609" y="2514600"/>
            <a:ext cx="2560320" cy="914400"/>
          </a:xfrm>
          <a:prstGeom prst="rect">
            <a:avLst/>
          </a:prstGeom>
        </p:spPr>
        <p:txBody>
          <a:bodyPr wrap="none" rtlCol="0">
            <a:normAutofit lnSpcReduction="10000"/>
          </a:bodyPr>
          <a:lstStyle/>
          <a:p>
            <a:pPr algn="ctr"/>
            <a:r>
              <a:rPr lang="en-US" sz="6000">
                <a:solidFill>
                  <a:schemeClr val="bg1"/>
                </a:solidFill>
                <a:latin typeface="+mn-lt"/>
              </a:rPr>
              <a:t>Thank you</a:t>
            </a:r>
          </a:p>
        </p:txBody>
      </p:sp>
      <p:sp>
        <p:nvSpPr>
          <p:cNvPr id="4" name="TextBox 3">
            <a:extLst>
              <a:ext uri="{FF2B5EF4-FFF2-40B4-BE49-F238E27FC236}">
                <a16:creationId xmlns:a16="http://schemas.microsoft.com/office/drawing/2014/main" id="{DC09FBFB-154E-8F46-80C9-ACBC7E02B87D}"/>
              </a:ext>
            </a:extLst>
          </p:cNvPr>
          <p:cNvSpPr txBox="1"/>
          <p:nvPr userDrawn="1"/>
        </p:nvSpPr>
        <p:spPr>
          <a:xfrm>
            <a:off x="-450166" y="5866228"/>
            <a:ext cx="0" cy="0"/>
          </a:xfrm>
          <a:prstGeom prst="rect">
            <a:avLst/>
          </a:prstGeom>
        </p:spPr>
        <p:txBody>
          <a:bodyPr wrap="none" rtlCol="0">
            <a:normAutofit fontScale="25000" lnSpcReduction="20000"/>
          </a:bodyPr>
          <a:lstStyle/>
          <a:p>
            <a:endParaRPr lang="en-US">
              <a:latin typeface="+mn-lt"/>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332562"/>
            <a:ext cx="12192000" cy="525439"/>
          </a:xfrm>
          <a:prstGeom prst="rect">
            <a:avLst/>
          </a:prstGeom>
          <a:solidFill>
            <a:srgbClr val="028D9D"/>
          </a:solidFill>
          <a:ln w="9525" algn="ctr">
            <a:noFill/>
            <a:miter lim="800000"/>
            <a:headEnd/>
            <a:tailEnd/>
          </a:ln>
        </p:spPr>
        <p:txBody>
          <a:bodyPr wrap="none" anchor="ctr"/>
          <a:lstStyle/>
          <a:p>
            <a:pPr lvl="0"/>
            <a:endParaRPr lang="en-US" sz="1350"/>
          </a:p>
        </p:txBody>
      </p:sp>
      <p:sp>
        <p:nvSpPr>
          <p:cNvPr id="2" name="Title Placeholder 1"/>
          <p:cNvSpPr>
            <a:spLocks noGrp="1"/>
          </p:cNvSpPr>
          <p:nvPr>
            <p:ph type="title"/>
          </p:nvPr>
        </p:nvSpPr>
        <p:spPr>
          <a:xfrm>
            <a:off x="428626" y="365127"/>
            <a:ext cx="11388293" cy="6064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6" y="1125539"/>
            <a:ext cx="11388293" cy="4975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778500" y="6517787"/>
            <a:ext cx="635000" cy="302958"/>
          </a:xfrm>
          <a:prstGeom prst="rect">
            <a:avLst/>
          </a:prstGeom>
        </p:spPr>
        <p:txBody>
          <a:bodyPr vert="horz" lIns="91440" tIns="45720" rIns="91440" bIns="45720" rtlCol="0" anchor="ctr"/>
          <a:lstStyle>
            <a:lvl1pPr algn="ctr">
              <a:defRPr sz="1200" baseline="0">
                <a:solidFill>
                  <a:schemeClr val="bg1"/>
                </a:solidFill>
                <a:latin typeface="Calibri" charset="0"/>
                <a:ea typeface="Helvetica Neue" charset="0"/>
                <a:cs typeface="Helvetica Neue" charset="0"/>
              </a:defRPr>
            </a:lvl1pPr>
          </a:lstStyle>
          <a:p>
            <a:fld id="{0311C453-A4DB-6F42-8F82-F5F619D58FB8}" type="slidenum">
              <a:rPr lang="en-US" smtClean="0"/>
              <a:pPr/>
              <a:t>‹#›</a:t>
            </a:fld>
            <a:endParaRPr lang="en-US"/>
          </a:p>
        </p:txBody>
      </p:sp>
      <p:pic>
        <p:nvPicPr>
          <p:cNvPr id="10" name="Picture 9"/>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9822756" y="6505809"/>
            <a:ext cx="2001323" cy="164592"/>
          </a:xfrm>
          <a:prstGeom prst="rect">
            <a:avLst/>
          </a:prstGeom>
        </p:spPr>
      </p:pic>
      <p:sp>
        <p:nvSpPr>
          <p:cNvPr id="4" name="Footer Placeholder 3"/>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9" name="TextBox 8">
            <a:extLst>
              <a:ext uri="{FF2B5EF4-FFF2-40B4-BE49-F238E27FC236}">
                <a16:creationId xmlns:a16="http://schemas.microsoft.com/office/drawing/2014/main" id="{6121A283-20C4-F94A-995E-86102AD3766E}"/>
              </a:ext>
            </a:extLst>
          </p:cNvPr>
          <p:cNvSpPr txBox="1"/>
          <p:nvPr userDrawn="1"/>
        </p:nvSpPr>
        <p:spPr>
          <a:xfrm>
            <a:off x="174674" y="6407397"/>
            <a:ext cx="3863926" cy="365125"/>
          </a:xfrm>
          <a:prstGeom prst="rect">
            <a:avLst/>
          </a:prstGeom>
        </p:spPr>
        <p:txBody>
          <a:bodyPr wrap="none" rtlCol="0">
            <a:normAutofit fontScale="92500" lnSpcReduction="10000"/>
          </a:bodyPr>
          <a:lstStyle/>
          <a:p>
            <a:r>
              <a:rPr lang="en-US" sz="2000" b="1">
                <a:solidFill>
                  <a:schemeClr val="bg1"/>
                </a:solidFill>
                <a:latin typeface="+mn-lt"/>
              </a:rPr>
              <a:t>Pacific Science &amp; Engineering Group</a:t>
            </a:r>
          </a:p>
        </p:txBody>
      </p:sp>
    </p:spTree>
    <p:extLst>
      <p:ext uri="{BB962C8B-B14F-4D97-AF65-F5344CB8AC3E}">
        <p14:creationId xmlns:p14="http://schemas.microsoft.com/office/powerpoint/2010/main" val="1568662873"/>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7" r:id="rId3"/>
    <p:sldLayoutId id="2147483699" r:id="rId4"/>
    <p:sldLayoutId id="2147483700" r:id="rId5"/>
    <p:sldLayoutId id="2147483701" r:id="rId6"/>
    <p:sldLayoutId id="2147483702" r:id="rId7"/>
    <p:sldLayoutId id="2147483703" r:id="rId8"/>
    <p:sldLayoutId id="2147483708" r:id="rId9"/>
    <p:sldLayoutId id="2147483711" r:id="rId10"/>
    <p:sldLayoutId id="2147483716" r:id="rId11"/>
    <p:sldLayoutId id="2147483718" r:id="rId12"/>
    <p:sldLayoutId id="2147483720" r:id="rId13"/>
    <p:sldLayoutId id="2147483721" r:id="rId14"/>
    <p:sldLayoutId id="2147483722" r:id="rId15"/>
    <p:sldLayoutId id="2147483724" r:id="rId16"/>
  </p:sldLayoutIdLst>
  <p:hf hdr="0" ftr="0" dt="0"/>
  <p:txStyles>
    <p:titleStyle>
      <a:lvl1pPr algn="l" defTabSz="685800" rtl="0" eaLnBrk="1" latinLnBrk="0" hangingPunct="1">
        <a:lnSpc>
          <a:spcPct val="90000"/>
        </a:lnSpc>
        <a:spcBef>
          <a:spcPct val="0"/>
        </a:spcBef>
        <a:buNone/>
        <a:defRPr lang="en-US" sz="2800" b="0" i="0" kern="1200" baseline="0" dirty="0">
          <a:solidFill>
            <a:schemeClr val="accent2">
              <a:lumMod val="75000"/>
            </a:schemeClr>
          </a:solidFill>
          <a:latin typeface="Calibri" charset="0"/>
          <a:ea typeface="Helvetica Neue Medium" charset="0"/>
          <a:cs typeface="Helvetica Neue Medium" charset="0"/>
        </a:defRPr>
      </a:lvl1pPr>
    </p:titleStyle>
    <p:bodyStyle>
      <a:lvl1pPr marL="171450" indent="-171450" algn="l" defTabSz="685800" rtl="0" eaLnBrk="1" latinLnBrk="0" hangingPunct="1">
        <a:lnSpc>
          <a:spcPct val="90000"/>
        </a:lnSpc>
        <a:spcBef>
          <a:spcPts val="750"/>
        </a:spcBef>
        <a:buClr>
          <a:schemeClr val="accent2"/>
        </a:buClr>
        <a:buSzPct val="70000"/>
        <a:buFont typeface="Wingdings" charset="2"/>
        <a:buChar char="§"/>
        <a:defRPr sz="2100" b="0" i="0" kern="1200">
          <a:solidFill>
            <a:schemeClr val="tx1"/>
          </a:solidFill>
          <a:latin typeface="+mn-lt"/>
          <a:ea typeface="Helvetica Neue" charset="0"/>
          <a:cs typeface="Helvetica Neue" charset="0"/>
        </a:defRPr>
      </a:lvl1pPr>
      <a:lvl2pPr marL="514350" indent="-171450" algn="l" defTabSz="685800" rtl="0" eaLnBrk="1" latinLnBrk="0" hangingPunct="1">
        <a:lnSpc>
          <a:spcPct val="90000"/>
        </a:lnSpc>
        <a:spcBef>
          <a:spcPts val="375"/>
        </a:spcBef>
        <a:buClr>
          <a:schemeClr val="accent2"/>
        </a:buClr>
        <a:buSzPct val="70000"/>
        <a:buFont typeface="Wingdings" charset="2"/>
        <a:buChar char="§"/>
        <a:defRPr sz="1800" b="0" i="0" kern="1200">
          <a:solidFill>
            <a:schemeClr val="tx1"/>
          </a:solidFill>
          <a:latin typeface="+mn-lt"/>
          <a:ea typeface="Helvetica Neue" charset="0"/>
          <a:cs typeface="Helvetica Neue" charset="0"/>
        </a:defRPr>
      </a:lvl2pPr>
      <a:lvl3pPr marL="857250" indent="-171450" algn="l" defTabSz="685800" rtl="0" eaLnBrk="1" latinLnBrk="0" hangingPunct="1">
        <a:lnSpc>
          <a:spcPct val="90000"/>
        </a:lnSpc>
        <a:spcBef>
          <a:spcPts val="375"/>
        </a:spcBef>
        <a:buClr>
          <a:schemeClr val="accent2"/>
        </a:buClr>
        <a:buSzPct val="70000"/>
        <a:buFont typeface="Wingdings" charset="2"/>
        <a:buChar char="§"/>
        <a:defRPr sz="1500" b="0" i="0" kern="1200">
          <a:solidFill>
            <a:schemeClr val="tx1"/>
          </a:solidFill>
          <a:latin typeface="+mn-lt"/>
          <a:ea typeface="Helvetica Neue" charset="0"/>
          <a:cs typeface="Helvetica Neue" charset="0"/>
        </a:defRPr>
      </a:lvl3pPr>
      <a:lvl4pPr marL="12001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mn-lt"/>
          <a:ea typeface="Helvetica Neue" charset="0"/>
          <a:cs typeface="Helvetica Neue" charset="0"/>
        </a:defRPr>
      </a:lvl4pPr>
      <a:lvl5pPr marL="15430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mn-lt"/>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cific-science.com/Brandeis/Brandeis_UI_movie.mp4"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065" y="618978"/>
            <a:ext cx="9840470" cy="2172990"/>
          </a:xfrm>
        </p:spPr>
        <p:txBody>
          <a:bodyPr>
            <a:normAutofit fontScale="90000"/>
          </a:bodyPr>
          <a:lstStyle/>
          <a:p>
            <a:pPr>
              <a:spcBef>
                <a:spcPts val="1500"/>
              </a:spcBef>
            </a:pPr>
            <a:r>
              <a:rPr lang="en-US" sz="4000" b="1" dirty="0">
                <a:solidFill>
                  <a:schemeClr val="accent2">
                    <a:lumMod val="75000"/>
                  </a:schemeClr>
                </a:solidFill>
              </a:rPr>
              <a:t>Semantic Policy Management for Tailored Data Sharing</a:t>
            </a:r>
            <a:br>
              <a:rPr lang="en-US" sz="4000" b="1" dirty="0">
                <a:solidFill>
                  <a:schemeClr val="accent2">
                    <a:lumMod val="75000"/>
                  </a:schemeClr>
                </a:solidFill>
              </a:rPr>
            </a:br>
            <a:br>
              <a:rPr lang="en-US" sz="1000" b="1" dirty="0">
                <a:solidFill>
                  <a:schemeClr val="accent2">
                    <a:lumMod val="75000"/>
                  </a:schemeClr>
                </a:solidFill>
              </a:rPr>
            </a:br>
            <a:r>
              <a:rPr lang="en-US" sz="3200" b="1" i="1" dirty="0">
                <a:solidFill>
                  <a:schemeClr val="accent2">
                    <a:lumMod val="75000"/>
                  </a:schemeClr>
                </a:solidFill>
              </a:rPr>
              <a:t>DARPA Brandeis Program</a:t>
            </a:r>
            <a:br>
              <a:rPr lang="en-US" sz="4000" b="1" dirty="0">
                <a:solidFill>
                  <a:schemeClr val="accent2">
                    <a:lumMod val="75000"/>
                  </a:schemeClr>
                </a:solidFill>
                <a:highlight>
                  <a:srgbClr val="FFFF00"/>
                </a:highlight>
              </a:rPr>
            </a:br>
            <a:br>
              <a:rPr lang="en-US" sz="1400" dirty="0"/>
            </a:br>
            <a:r>
              <a:rPr lang="en-US" sz="2400" i="1" dirty="0">
                <a:solidFill>
                  <a:schemeClr val="accent1">
                    <a:lumMod val="50000"/>
                  </a:schemeClr>
                </a:solidFill>
              </a:rPr>
              <a:t>August 2020</a:t>
            </a:r>
            <a:endParaRPr lang="en-US" i="1" dirty="0">
              <a:solidFill>
                <a:schemeClr val="accent1">
                  <a:lumMod val="50000"/>
                </a:schemeClr>
              </a:solidFill>
            </a:endParaRPr>
          </a:p>
        </p:txBody>
      </p:sp>
      <p:sp>
        <p:nvSpPr>
          <p:cNvPr id="22" name="Subtitle 2"/>
          <p:cNvSpPr txBox="1">
            <a:spLocks/>
          </p:cNvSpPr>
          <p:nvPr/>
        </p:nvSpPr>
        <p:spPr bwMode="auto">
          <a:xfrm>
            <a:off x="465065" y="2916430"/>
            <a:ext cx="7360274" cy="3322592"/>
          </a:xfrm>
          <a:prstGeom prst="rect">
            <a:avLst/>
          </a:prstGeom>
          <a:extLst>
            <a:ext uri="{FAA26D3D-D897-4be2-8F04-BA451C77F1D7}">
              <ma14:placeholderFlag xmlns="" xmlns:ma14="http://schemas.microsoft.com/office/mac/drawingml/2011/main" val="1"/>
            </a:ext>
            <a:ext uri="{909E8E84-426E-40dd-AFC4-6F175D3DCCD1}">
              <a14:hiddenFill xmlns="" xmlns:mc="http://schemas.openxmlformats.org/markup-compatibility/2006" xmlns:mv="urn:schemas-microsoft-com:mac:vml" xmlns:a14="http://schemas.microsoft.com/office/drawing/2010/main">
                <a:solidFill>
                  <a:srgbClr val="FFFFFF"/>
                </a:solidFill>
              </a14:hiddenFill>
            </a:ext>
            <a:ext uri="{91240B29-F687-4f45-9708-019B960494DF}">
              <a14:hiddenLine xmlns="" xmlns:mc="http://schemas.openxmlformats.org/markup-compatibility/2006" xmlns:mv="urn:schemas-microsoft-com:mac:vml"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indent="0" defTabSz="685800">
              <a:lnSpc>
                <a:spcPct val="90000"/>
              </a:lnSpc>
              <a:spcBef>
                <a:spcPts val="750"/>
              </a:spcBef>
              <a:buClr>
                <a:schemeClr val="accent2"/>
              </a:buClr>
              <a:buSzPct val="70000"/>
              <a:buFont typeface="Wingdings" charset="2"/>
              <a:buNone/>
              <a:defRPr sz="2000" b="0" i="0" baseline="0">
                <a:latin typeface="Calibri" charset="0"/>
                <a:ea typeface="Helvetica Neue" charset="0"/>
                <a:cs typeface="Helvetica Neue" charset="0"/>
              </a:defRPr>
            </a:lvl1pPr>
            <a:lvl2pPr marL="342900" indent="0" algn="ctr" defTabSz="685800">
              <a:lnSpc>
                <a:spcPct val="90000"/>
              </a:lnSpc>
              <a:spcBef>
                <a:spcPts val="375"/>
              </a:spcBef>
              <a:buClr>
                <a:schemeClr val="accent2"/>
              </a:buClr>
              <a:buSzPct val="70000"/>
              <a:buFont typeface="Wingdings" charset="2"/>
              <a:buNone/>
              <a:defRPr sz="1500" b="0" i="0">
                <a:latin typeface="Helvetica Neue" charset="0"/>
                <a:ea typeface="Helvetica Neue" charset="0"/>
                <a:cs typeface="Helvetica Neue" charset="0"/>
              </a:defRPr>
            </a:lvl2pPr>
            <a:lvl3pPr marL="685800" indent="0" algn="ctr" defTabSz="685800">
              <a:lnSpc>
                <a:spcPct val="90000"/>
              </a:lnSpc>
              <a:spcBef>
                <a:spcPts val="375"/>
              </a:spcBef>
              <a:buClr>
                <a:schemeClr val="accent2"/>
              </a:buClr>
              <a:buSzPct val="70000"/>
              <a:buFont typeface="Wingdings" charset="2"/>
              <a:buNone/>
              <a:defRPr sz="1350" b="0" i="0">
                <a:latin typeface="Helvetica Neue" charset="0"/>
                <a:ea typeface="Helvetica Neue" charset="0"/>
                <a:cs typeface="Helvetica Neue" charset="0"/>
              </a:defRPr>
            </a:lvl3pPr>
            <a:lvl4pPr marL="1028700" indent="0" algn="ctr" defTabSz="685800">
              <a:lnSpc>
                <a:spcPct val="90000"/>
              </a:lnSpc>
              <a:spcBef>
                <a:spcPts val="375"/>
              </a:spcBef>
              <a:buClr>
                <a:schemeClr val="accent2"/>
              </a:buClr>
              <a:buSzPct val="70000"/>
              <a:buFont typeface="Wingdings" charset="2"/>
              <a:buNone/>
              <a:defRPr sz="1200" b="0" i="0">
                <a:latin typeface="Helvetica Neue" charset="0"/>
                <a:ea typeface="Helvetica Neue" charset="0"/>
                <a:cs typeface="Helvetica Neue" charset="0"/>
              </a:defRPr>
            </a:lvl4pPr>
            <a:lvl5pPr marL="1371600" indent="0" algn="ctr" defTabSz="685800">
              <a:lnSpc>
                <a:spcPct val="90000"/>
              </a:lnSpc>
              <a:spcBef>
                <a:spcPts val="375"/>
              </a:spcBef>
              <a:buClr>
                <a:schemeClr val="accent2"/>
              </a:buClr>
              <a:buSzPct val="70000"/>
              <a:buFont typeface="Wingdings" charset="2"/>
              <a:buNone/>
              <a:defRPr sz="1200" b="0" i="0">
                <a:latin typeface="Helvetica Neue" charset="0"/>
                <a:ea typeface="Helvetica Neue" charset="0"/>
                <a:cs typeface="Helvetica Neue" charset="0"/>
              </a:defRPr>
            </a:lvl5pPr>
            <a:lvl6pPr marL="1714500" indent="0" algn="ctr" defTabSz="685800">
              <a:lnSpc>
                <a:spcPct val="90000"/>
              </a:lnSpc>
              <a:spcBef>
                <a:spcPts val="375"/>
              </a:spcBef>
              <a:buFont typeface="Arial"/>
              <a:buNone/>
              <a:defRPr sz="1200"/>
            </a:lvl6pPr>
            <a:lvl7pPr marL="2057400" indent="0" algn="ctr" defTabSz="685800">
              <a:lnSpc>
                <a:spcPct val="90000"/>
              </a:lnSpc>
              <a:spcBef>
                <a:spcPts val="375"/>
              </a:spcBef>
              <a:buFont typeface="Arial"/>
              <a:buNone/>
              <a:defRPr sz="1200"/>
            </a:lvl7pPr>
            <a:lvl8pPr marL="2400300" indent="0" algn="ctr" defTabSz="685800">
              <a:lnSpc>
                <a:spcPct val="90000"/>
              </a:lnSpc>
              <a:spcBef>
                <a:spcPts val="375"/>
              </a:spcBef>
              <a:buFont typeface="Arial"/>
              <a:buNone/>
              <a:defRPr sz="1200"/>
            </a:lvl8pPr>
            <a:lvl9pPr marL="2743200" indent="0" algn="ctr" defTabSz="685800">
              <a:lnSpc>
                <a:spcPct val="90000"/>
              </a:lnSpc>
              <a:spcBef>
                <a:spcPts val="375"/>
              </a:spcBef>
              <a:buFont typeface="Arial"/>
              <a:buNone/>
              <a:defRPr sz="1200"/>
            </a:lvl9pPr>
          </a:lstStyle>
          <a:p>
            <a:endParaRPr lang="en-US" sz="2400" i="1" dirty="0">
              <a:latin typeface="Calibri"/>
              <a:cs typeface="Calibri"/>
            </a:endParaRPr>
          </a:p>
          <a:p>
            <a:r>
              <a:rPr lang="en-US" sz="2400" dirty="0">
                <a:latin typeface="Calibri"/>
              </a:rPr>
              <a:t>Contact</a:t>
            </a:r>
          </a:p>
          <a:p>
            <a:r>
              <a:rPr lang="en-US" sz="2400" dirty="0">
                <a:latin typeface="Calibri"/>
              </a:rPr>
              <a:t>Ron Moore </a:t>
            </a:r>
            <a:r>
              <a:rPr lang="en-US" sz="2400" i="1" dirty="0">
                <a:latin typeface="Calibri"/>
              </a:rPr>
              <a:t>ronmoore@pacific-science.com</a:t>
            </a:r>
          </a:p>
          <a:p>
            <a:r>
              <a:rPr lang="en-US" sz="2400" i="1" dirty="0">
                <a:latin typeface="Calibri"/>
              </a:rPr>
              <a:t>(858) 535-1661</a:t>
            </a:r>
          </a:p>
          <a:p>
            <a:endParaRPr lang="en-US" sz="2400" i="1" dirty="0">
              <a:latin typeface="Calibri"/>
            </a:endParaRPr>
          </a:p>
          <a:p>
            <a:r>
              <a:rPr lang="en-US" sz="1800" dirty="0">
                <a:latin typeface="Calibri"/>
              </a:rPr>
              <a:t>Grit Denker grit.denker@sri.com</a:t>
            </a:r>
            <a:endParaRPr lang="en-US" sz="1600" dirty="0">
              <a:latin typeface="Calibri"/>
            </a:endParaRPr>
          </a:p>
          <a:p>
            <a:r>
              <a:rPr lang="en-US" sz="1800" dirty="0">
                <a:latin typeface="Calibri"/>
              </a:rPr>
              <a:t>Karen Myers karen.myers@sri.com</a:t>
            </a:r>
          </a:p>
          <a:p>
            <a:r>
              <a:rPr lang="en-US" sz="1800" dirty="0">
                <a:latin typeface="Calibri"/>
              </a:rPr>
              <a:t>Mark St. John markst.john@pacific-science.com</a:t>
            </a:r>
          </a:p>
        </p:txBody>
      </p:sp>
      <p:sp>
        <p:nvSpPr>
          <p:cNvPr id="4" name="TextBox 3"/>
          <p:cNvSpPr txBox="1"/>
          <p:nvPr/>
        </p:nvSpPr>
        <p:spPr>
          <a:xfrm>
            <a:off x="2534653" y="6533147"/>
            <a:ext cx="914400" cy="914400"/>
          </a:xfrm>
          <a:prstGeom prst="rect">
            <a:avLst/>
          </a:prstGeom>
        </p:spPr>
        <p:txBody>
          <a:bodyPr wrap="none" rtlCol="0">
            <a:normAutofit/>
          </a:bodyPr>
          <a:lstStyle/>
          <a:p>
            <a:endParaRPr lang="en-US"/>
          </a:p>
        </p:txBody>
      </p:sp>
      <p:sp>
        <p:nvSpPr>
          <p:cNvPr id="5" name="TextBox 4">
            <a:extLst>
              <a:ext uri="{FF2B5EF4-FFF2-40B4-BE49-F238E27FC236}">
                <a16:creationId xmlns:a16="http://schemas.microsoft.com/office/drawing/2014/main" id="{5BBD5965-0533-7D48-8E3B-9B6DE41CC280}"/>
              </a:ext>
            </a:extLst>
          </p:cNvPr>
          <p:cNvSpPr txBox="1"/>
          <p:nvPr/>
        </p:nvSpPr>
        <p:spPr>
          <a:xfrm>
            <a:off x="8792308" y="6766560"/>
            <a:ext cx="0" cy="0"/>
          </a:xfrm>
          <a:prstGeom prst="rect">
            <a:avLst/>
          </a:prstGeom>
        </p:spPr>
        <p:txBody>
          <a:bodyPr wrap="none" rtlCol="0">
            <a:normAutofit fontScale="25000" lnSpcReduction="20000"/>
          </a:bodyPr>
          <a:lstStyle/>
          <a:p>
            <a:endParaRPr lang="en-US">
              <a:latin typeface="+mn-lt"/>
            </a:endParaRPr>
          </a:p>
        </p:txBody>
      </p:sp>
      <p:sp>
        <p:nvSpPr>
          <p:cNvPr id="6" name="TextBox 6">
            <a:extLst>
              <a:ext uri="{FF2B5EF4-FFF2-40B4-BE49-F238E27FC236}">
                <a16:creationId xmlns:a16="http://schemas.microsoft.com/office/drawing/2014/main" id="{B4C1FF71-220E-443C-9152-95F70EED2E0D}"/>
              </a:ext>
            </a:extLst>
          </p:cNvPr>
          <p:cNvSpPr txBox="1"/>
          <p:nvPr/>
        </p:nvSpPr>
        <p:spPr>
          <a:xfrm>
            <a:off x="7951304" y="5177193"/>
            <a:ext cx="4119672" cy="10618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hangingPunct="0"/>
            <a:r>
              <a:rPr lang="en-US" sz="1050" b="1" dirty="0"/>
              <a:t>Approved for Public Release, Distribution Unlimited. </a:t>
            </a:r>
          </a:p>
          <a:p>
            <a:pPr algn="just" hangingPunct="0"/>
            <a:r>
              <a:rPr lang="en-US" sz="1050" dirty="0"/>
              <a:t>This research was developed with funding from the Defense Advanced Research Projects Agency (DARPA). The views, opinions and/or findings expressed are those of the author and should not be interpreted as representing the official views or policies of the Department of Defense or the U.S. Government. </a:t>
            </a:r>
          </a:p>
        </p:txBody>
      </p:sp>
    </p:spTree>
    <p:extLst>
      <p:ext uri="{BB962C8B-B14F-4D97-AF65-F5344CB8AC3E}">
        <p14:creationId xmlns:p14="http://schemas.microsoft.com/office/powerpoint/2010/main" val="266542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29F5-24DE-4A27-BA3C-E04411FB2936}"/>
              </a:ext>
            </a:extLst>
          </p:cNvPr>
          <p:cNvSpPr>
            <a:spLocks noGrp="1"/>
          </p:cNvSpPr>
          <p:nvPr>
            <p:ph type="title"/>
          </p:nvPr>
        </p:nvSpPr>
        <p:spPr/>
        <p:txBody>
          <a:bodyPr/>
          <a:lstStyle/>
          <a:p>
            <a:r>
              <a:rPr lang="en-US" dirty="0"/>
              <a:t>Competitive Landscape: Role-Based Access Control Policies</a:t>
            </a:r>
          </a:p>
        </p:txBody>
      </p:sp>
      <p:sp>
        <p:nvSpPr>
          <p:cNvPr id="3" name="Text Placeholder 2">
            <a:extLst>
              <a:ext uri="{FF2B5EF4-FFF2-40B4-BE49-F238E27FC236}">
                <a16:creationId xmlns:a16="http://schemas.microsoft.com/office/drawing/2014/main" id="{A2CACA55-12C9-4D09-911D-9AF65B4D0E95}"/>
              </a:ext>
            </a:extLst>
          </p:cNvPr>
          <p:cNvSpPr>
            <a:spLocks noGrp="1"/>
          </p:cNvSpPr>
          <p:nvPr>
            <p:ph type="body" sz="quarter" idx="13"/>
          </p:nvPr>
        </p:nvSpPr>
        <p:spPr/>
        <p:txBody>
          <a:bodyPr>
            <a:normAutofit/>
          </a:bodyPr>
          <a:lstStyle/>
          <a:p>
            <a:r>
              <a:rPr lang="en-US" sz="2400" dirty="0">
                <a:effectLst/>
                <a:latin typeface="+mn-lt"/>
                <a:ea typeface="Times New Roman" panose="02020603050405020304" pitchFamily="18" charset="0"/>
              </a:rPr>
              <a:t>XACML, </a:t>
            </a:r>
            <a:r>
              <a:rPr lang="en-US" sz="2400" dirty="0" err="1">
                <a:effectLst/>
                <a:latin typeface="+mn-lt"/>
                <a:ea typeface="Times New Roman" panose="02020603050405020304" pitchFamily="18" charset="0"/>
              </a:rPr>
              <a:t>SecPAL</a:t>
            </a:r>
            <a:r>
              <a:rPr lang="en-US" sz="2400" dirty="0">
                <a:effectLst/>
                <a:latin typeface="+mn-lt"/>
                <a:ea typeface="Times New Roman" panose="02020603050405020304" pitchFamily="18" charset="0"/>
              </a:rPr>
              <a:t>, and Ponder </a:t>
            </a:r>
          </a:p>
          <a:p>
            <a:pPr lvl="1"/>
            <a:r>
              <a:rPr lang="en-US" sz="2000" dirty="0">
                <a:latin typeface="+mn-lt"/>
              </a:rPr>
              <a:t>Requires exact matches between policy objects and requested objects, resulting in very many similar policies – difficult to write, difficult to understand, difficult to maintain</a:t>
            </a:r>
          </a:p>
          <a:p>
            <a:r>
              <a:rPr lang="en-US" sz="2400" dirty="0">
                <a:latin typeface="+mn-lt"/>
              </a:rPr>
              <a:t>EPAL</a:t>
            </a:r>
          </a:p>
          <a:p>
            <a:pPr lvl="1"/>
            <a:r>
              <a:rPr lang="en-US" sz="2000" dirty="0">
                <a:latin typeface="+mn-lt"/>
              </a:rPr>
              <a:t>Provides category labels (such as share “location data”) which reduces the number of policies, but does not provide fined-grained tailoring of access control</a:t>
            </a:r>
          </a:p>
          <a:p>
            <a:r>
              <a:rPr lang="en-US" sz="2400" dirty="0" err="1">
                <a:effectLst/>
                <a:latin typeface="+mn-lt"/>
                <a:ea typeface="Times New Roman" panose="02020603050405020304" pitchFamily="18" charset="0"/>
              </a:rPr>
              <a:t>KAoS</a:t>
            </a:r>
            <a:r>
              <a:rPr lang="en-US" sz="2400" dirty="0">
                <a:effectLst/>
                <a:latin typeface="+mn-lt"/>
                <a:ea typeface="Times New Roman" panose="02020603050405020304" pitchFamily="18" charset="0"/>
              </a:rPr>
              <a:t>, Rei, and AIR </a:t>
            </a:r>
          </a:p>
          <a:p>
            <a:pPr lvl="1"/>
            <a:r>
              <a:rPr lang="en-US" sz="2000" dirty="0">
                <a:latin typeface="+mn-lt"/>
                <a:ea typeface="Times New Roman" panose="02020603050405020304" pitchFamily="18" charset="0"/>
              </a:rPr>
              <a:t>Powerful and expressive languages, but expressed in complex logical expressions and precise semantics which requires specialized training to create and understand</a:t>
            </a:r>
          </a:p>
          <a:p>
            <a:r>
              <a:rPr lang="en-US" sz="2400" dirty="0">
                <a:latin typeface="+mn-lt"/>
              </a:rPr>
              <a:t>Brandeis</a:t>
            </a:r>
          </a:p>
          <a:p>
            <a:pPr lvl="1"/>
            <a:r>
              <a:rPr lang="en-US" sz="2000" dirty="0">
                <a:latin typeface="+mn-lt"/>
              </a:rPr>
              <a:t>Uses data models and shareability theory to provide an expressive, generalizable policy framework with an intuitive, graphical user interface. Underlying formalisms are hidden.</a:t>
            </a:r>
          </a:p>
        </p:txBody>
      </p:sp>
      <p:sp>
        <p:nvSpPr>
          <p:cNvPr id="4" name="Slide Number Placeholder 3">
            <a:extLst>
              <a:ext uri="{FF2B5EF4-FFF2-40B4-BE49-F238E27FC236}">
                <a16:creationId xmlns:a16="http://schemas.microsoft.com/office/drawing/2014/main" id="{D717296A-FEA0-4ED4-AEE6-85CE761F3A8F}"/>
              </a:ext>
            </a:extLst>
          </p:cNvPr>
          <p:cNvSpPr>
            <a:spLocks noGrp="1"/>
          </p:cNvSpPr>
          <p:nvPr>
            <p:ph type="sldNum" sz="quarter" idx="12"/>
          </p:nvPr>
        </p:nvSpPr>
        <p:spPr/>
        <p:txBody>
          <a:bodyPr/>
          <a:lstStyle/>
          <a:p>
            <a:fld id="{0311C453-A4DB-6F42-8F82-F5F619D58FB8}" type="slidenum">
              <a:rPr lang="en-US" smtClean="0"/>
              <a:pPr/>
              <a:t>10</a:t>
            </a:fld>
            <a:endParaRPr lang="en-US"/>
          </a:p>
        </p:txBody>
      </p:sp>
    </p:spTree>
    <p:extLst>
      <p:ext uri="{BB962C8B-B14F-4D97-AF65-F5344CB8AC3E}">
        <p14:creationId xmlns:p14="http://schemas.microsoft.com/office/powerpoint/2010/main" val="41090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10B2-B541-4954-A79F-72C6A1396625}"/>
              </a:ext>
            </a:extLst>
          </p:cNvPr>
          <p:cNvSpPr>
            <a:spLocks noGrp="1"/>
          </p:cNvSpPr>
          <p:nvPr>
            <p:ph type="title"/>
          </p:nvPr>
        </p:nvSpPr>
        <p:spPr/>
        <p:txBody>
          <a:bodyPr/>
          <a:lstStyle/>
          <a:p>
            <a:r>
              <a:rPr lang="en-US" dirty="0"/>
              <a:t>General Information System Architecture</a:t>
            </a:r>
          </a:p>
        </p:txBody>
      </p:sp>
      <p:sp>
        <p:nvSpPr>
          <p:cNvPr id="3" name="Text Placeholder 2">
            <a:extLst>
              <a:ext uri="{FF2B5EF4-FFF2-40B4-BE49-F238E27FC236}">
                <a16:creationId xmlns:a16="http://schemas.microsoft.com/office/drawing/2014/main" id="{09CC3CE7-24D8-42FB-A95E-A62A3E47C9A6}"/>
              </a:ext>
            </a:extLst>
          </p:cNvPr>
          <p:cNvSpPr>
            <a:spLocks noGrp="1"/>
          </p:cNvSpPr>
          <p:nvPr>
            <p:ph type="body" sz="quarter" idx="13"/>
          </p:nvPr>
        </p:nvSpPr>
        <p:spPr/>
        <p:txBody>
          <a:bodyPr/>
          <a:lstStyle/>
          <a:p>
            <a:r>
              <a:rPr lang="en-US" dirty="0"/>
              <a:t>Like XACML, a distinction is made between a Policy Enforcement Point (PEP) and a Policy Decision Point (PDP)</a:t>
            </a:r>
          </a:p>
          <a:p>
            <a:pPr lvl="1"/>
            <a:r>
              <a:rPr lang="en-US" dirty="0"/>
              <a:t>Requests enter at the PEP. The requests are then sent to the PDP for evaluation, and a decision is returned to the PEP</a:t>
            </a:r>
          </a:p>
          <a:p>
            <a:pPr lvl="1"/>
            <a:r>
              <a:rPr lang="en-US" dirty="0"/>
              <a:t>This approach ensures that the PDP needs no access to the data. The PEP makes decisions on the basis of policies. Only the PEP needs access to data in order to enforce constraints on which data are shared. This design increases data privacy</a:t>
            </a:r>
          </a:p>
          <a:p>
            <a:pPr lvl="1"/>
            <a:r>
              <a:rPr lang="en-US" dirty="0"/>
              <a:t>Policies are created at a Policy Administration Point, also with no access to the data</a:t>
            </a:r>
          </a:p>
        </p:txBody>
      </p:sp>
      <p:sp>
        <p:nvSpPr>
          <p:cNvPr id="4" name="Slide Number Placeholder 3">
            <a:extLst>
              <a:ext uri="{FF2B5EF4-FFF2-40B4-BE49-F238E27FC236}">
                <a16:creationId xmlns:a16="http://schemas.microsoft.com/office/drawing/2014/main" id="{6E6EA707-50FD-4774-8810-73E4AB694918}"/>
              </a:ext>
            </a:extLst>
          </p:cNvPr>
          <p:cNvSpPr>
            <a:spLocks noGrp="1"/>
          </p:cNvSpPr>
          <p:nvPr>
            <p:ph type="sldNum" sz="quarter" idx="12"/>
          </p:nvPr>
        </p:nvSpPr>
        <p:spPr/>
        <p:txBody>
          <a:bodyPr/>
          <a:lstStyle/>
          <a:p>
            <a:fld id="{0311C453-A4DB-6F42-8F82-F5F619D58FB8}" type="slidenum">
              <a:rPr lang="en-US" smtClean="0"/>
              <a:pPr/>
              <a:t>11</a:t>
            </a:fld>
            <a:endParaRPr lang="en-US"/>
          </a:p>
        </p:txBody>
      </p:sp>
      <p:pic>
        <p:nvPicPr>
          <p:cNvPr id="5" name="Picture 4">
            <a:extLst>
              <a:ext uri="{FF2B5EF4-FFF2-40B4-BE49-F238E27FC236}">
                <a16:creationId xmlns:a16="http://schemas.microsoft.com/office/drawing/2014/main" id="{90D0B73E-2C77-49A4-9850-854A773111A8}"/>
              </a:ext>
            </a:extLst>
          </p:cNvPr>
          <p:cNvPicPr/>
          <p:nvPr/>
        </p:nvPicPr>
        <p:blipFill>
          <a:blip r:embed="rId2">
            <a:extLst>
              <a:ext uri="{28A0092B-C50C-407E-A947-70E740481C1C}">
                <a14:useLocalDpi xmlns:a14="http://schemas.microsoft.com/office/drawing/2010/main" val="0"/>
              </a:ext>
            </a:extLst>
          </a:blip>
          <a:stretch>
            <a:fillRect/>
          </a:stretch>
        </p:blipFill>
        <p:spPr>
          <a:xfrm>
            <a:off x="2106707" y="3678321"/>
            <a:ext cx="6782902" cy="2515067"/>
          </a:xfrm>
          <a:prstGeom prst="rect">
            <a:avLst/>
          </a:prstGeom>
        </p:spPr>
      </p:pic>
    </p:spTree>
    <p:extLst>
      <p:ext uri="{BB962C8B-B14F-4D97-AF65-F5344CB8AC3E}">
        <p14:creationId xmlns:p14="http://schemas.microsoft.com/office/powerpoint/2010/main" val="162695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551-DE9C-4829-A756-9B4696E0CCE6}"/>
              </a:ext>
            </a:extLst>
          </p:cNvPr>
          <p:cNvSpPr>
            <a:spLocks noGrp="1"/>
          </p:cNvSpPr>
          <p:nvPr>
            <p:ph type="title"/>
          </p:nvPr>
        </p:nvSpPr>
        <p:spPr/>
        <p:txBody>
          <a:bodyPr/>
          <a:lstStyle/>
          <a:p>
            <a:r>
              <a:rPr lang="en-US"/>
              <a:t>Concept of Operations</a:t>
            </a:r>
          </a:p>
        </p:txBody>
      </p:sp>
      <p:sp>
        <p:nvSpPr>
          <p:cNvPr id="4" name="Content Placeholder 3">
            <a:extLst>
              <a:ext uri="{FF2B5EF4-FFF2-40B4-BE49-F238E27FC236}">
                <a16:creationId xmlns:a16="http://schemas.microsoft.com/office/drawing/2014/main" id="{77ECC4AF-376E-46BE-B79E-6BCB3C8E63E4}"/>
              </a:ext>
            </a:extLst>
          </p:cNvPr>
          <p:cNvSpPr>
            <a:spLocks noGrp="1"/>
          </p:cNvSpPr>
          <p:nvPr>
            <p:ph sz="half" idx="2"/>
          </p:nvPr>
        </p:nvSpPr>
        <p:spPr>
          <a:xfrm>
            <a:off x="6172199" y="1491343"/>
            <a:ext cx="5823858" cy="4685620"/>
          </a:xfrm>
        </p:spPr>
        <p:txBody>
          <a:bodyPr vert="horz" lIns="91440" tIns="45720" rIns="91440" bIns="45720" rtlCol="0" anchor="t">
            <a:normAutofit/>
          </a:bodyPr>
          <a:lstStyle/>
          <a:p>
            <a:r>
              <a:rPr lang="en-US" sz="2000" b="1">
                <a:latin typeface="Calibri"/>
              </a:rPr>
              <a:t>Data Owners </a:t>
            </a:r>
            <a:r>
              <a:rPr lang="en-US" sz="2000">
                <a:latin typeface="Calibri"/>
              </a:rPr>
              <a:t>upload data to an Information Repository (centralized or federated) with heterogeneous content</a:t>
            </a:r>
          </a:p>
          <a:p>
            <a:pPr lvl="1"/>
            <a:r>
              <a:rPr lang="en-US"/>
              <a:t>Reports, database data, map layers, etc.</a:t>
            </a:r>
          </a:p>
          <a:p>
            <a:pPr>
              <a:spcBef>
                <a:spcPts val="1600"/>
              </a:spcBef>
            </a:pPr>
            <a:r>
              <a:rPr lang="en-US" sz="2000" b="1">
                <a:latin typeface="Calibri"/>
              </a:rPr>
              <a:t>Policy Authorities </a:t>
            </a:r>
            <a:r>
              <a:rPr lang="en-US" sz="2000">
                <a:latin typeface="Calibri"/>
              </a:rPr>
              <a:t>create and modify data sharing policies</a:t>
            </a:r>
          </a:p>
          <a:p>
            <a:pPr lvl="1"/>
            <a:r>
              <a:rPr lang="en-US"/>
              <a:t>Specify sharing of their organization’s data with different Data Requesters</a:t>
            </a:r>
          </a:p>
          <a:p>
            <a:pPr lvl="1"/>
            <a:r>
              <a:rPr lang="en-US"/>
              <a:t>There may be one generic Data Owner role and one generic policy authority role per organization, or there may be finer structure within an organization</a:t>
            </a:r>
          </a:p>
          <a:p>
            <a:pPr>
              <a:spcBef>
                <a:spcPts val="1600"/>
              </a:spcBef>
            </a:pPr>
            <a:r>
              <a:rPr lang="en-US" sz="2000" b="1">
                <a:latin typeface="Calibri"/>
              </a:rPr>
              <a:t>Data Requesters </a:t>
            </a:r>
            <a:r>
              <a:rPr lang="en-US" sz="2000">
                <a:latin typeface="Calibri"/>
              </a:rPr>
              <a:t>seek access to data in the Information Repository</a:t>
            </a:r>
          </a:p>
          <a:p>
            <a:pPr lvl="1"/>
            <a:r>
              <a:rPr lang="en-US"/>
              <a:t>Requests are serviced in accord with current policies</a:t>
            </a:r>
          </a:p>
        </p:txBody>
      </p:sp>
      <p:sp>
        <p:nvSpPr>
          <p:cNvPr id="5" name="Slide Number Placeholder 4">
            <a:extLst>
              <a:ext uri="{FF2B5EF4-FFF2-40B4-BE49-F238E27FC236}">
                <a16:creationId xmlns:a16="http://schemas.microsoft.com/office/drawing/2014/main" id="{74BB1B80-FB4E-4DFF-A0E6-C764CDD42CB7}"/>
              </a:ext>
            </a:extLst>
          </p:cNvPr>
          <p:cNvSpPr>
            <a:spLocks noGrp="1"/>
          </p:cNvSpPr>
          <p:nvPr>
            <p:ph type="sldNum" sz="quarter" idx="12"/>
          </p:nvPr>
        </p:nvSpPr>
        <p:spPr/>
        <p:txBody>
          <a:bodyPr/>
          <a:lstStyle/>
          <a:p>
            <a:fld id="{0311C453-A4DB-6F42-8F82-F5F619D58FB8}" type="slidenum">
              <a:rPr lang="en-US" smtClean="0"/>
              <a:t>12</a:t>
            </a:fld>
            <a:endParaRPr lang="en-US"/>
          </a:p>
        </p:txBody>
      </p:sp>
      <p:pic>
        <p:nvPicPr>
          <p:cNvPr id="3" name="Picture 2">
            <a:extLst>
              <a:ext uri="{FF2B5EF4-FFF2-40B4-BE49-F238E27FC236}">
                <a16:creationId xmlns:a16="http://schemas.microsoft.com/office/drawing/2014/main" id="{5278E6D5-6361-4BAF-9F21-32883734FB5D}"/>
              </a:ext>
            </a:extLst>
          </p:cNvPr>
          <p:cNvPicPr>
            <a:picLocks noChangeAspect="1"/>
          </p:cNvPicPr>
          <p:nvPr/>
        </p:nvPicPr>
        <p:blipFill>
          <a:blip r:embed="rId2"/>
          <a:stretch>
            <a:fillRect/>
          </a:stretch>
        </p:blipFill>
        <p:spPr>
          <a:xfrm>
            <a:off x="342427" y="1491343"/>
            <a:ext cx="5436073" cy="4132217"/>
          </a:xfrm>
          <a:prstGeom prst="rect">
            <a:avLst/>
          </a:prstGeom>
        </p:spPr>
      </p:pic>
    </p:spTree>
    <p:extLst>
      <p:ext uri="{BB962C8B-B14F-4D97-AF65-F5344CB8AC3E}">
        <p14:creationId xmlns:p14="http://schemas.microsoft.com/office/powerpoint/2010/main" val="425790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2ADB-2E2C-5F4C-8734-3A215C8B090E}"/>
              </a:ext>
            </a:extLst>
          </p:cNvPr>
          <p:cNvSpPr>
            <a:spLocks noGrp="1"/>
          </p:cNvSpPr>
          <p:nvPr>
            <p:ph type="title"/>
          </p:nvPr>
        </p:nvSpPr>
        <p:spPr/>
        <p:txBody>
          <a:bodyPr/>
          <a:lstStyle/>
          <a:p>
            <a:r>
              <a:rPr lang="en-US"/>
              <a:t>Policy Management Elements</a:t>
            </a:r>
          </a:p>
        </p:txBody>
      </p:sp>
      <p:sp>
        <p:nvSpPr>
          <p:cNvPr id="4" name="Slide Number Placeholder 3">
            <a:extLst>
              <a:ext uri="{FF2B5EF4-FFF2-40B4-BE49-F238E27FC236}">
                <a16:creationId xmlns:a16="http://schemas.microsoft.com/office/drawing/2014/main" id="{7E34EF69-C955-9A41-9429-FF073295BDD4}"/>
              </a:ext>
            </a:extLst>
          </p:cNvPr>
          <p:cNvSpPr>
            <a:spLocks noGrp="1"/>
          </p:cNvSpPr>
          <p:nvPr>
            <p:ph type="sldNum" sz="quarter" idx="12"/>
          </p:nvPr>
        </p:nvSpPr>
        <p:spPr/>
        <p:txBody>
          <a:bodyPr/>
          <a:lstStyle/>
          <a:p>
            <a:fld id="{0311C453-A4DB-6F42-8F82-F5F619D58FB8}" type="slidenum">
              <a:rPr lang="en-US" smtClean="0"/>
              <a:pPr/>
              <a:t>13</a:t>
            </a:fld>
            <a:endParaRPr lang="en-US"/>
          </a:p>
        </p:txBody>
      </p:sp>
      <p:graphicFrame>
        <p:nvGraphicFramePr>
          <p:cNvPr id="6" name="Diagram 5">
            <a:extLst>
              <a:ext uri="{FF2B5EF4-FFF2-40B4-BE49-F238E27FC236}">
                <a16:creationId xmlns:a16="http://schemas.microsoft.com/office/drawing/2014/main" id="{D41778A6-3CB6-644B-A443-7CACB6187109}"/>
              </a:ext>
            </a:extLst>
          </p:cNvPr>
          <p:cNvGraphicFramePr/>
          <p:nvPr>
            <p:extLst>
              <p:ext uri="{D42A27DB-BD31-4B8C-83A1-F6EECF244321}">
                <p14:modId xmlns:p14="http://schemas.microsoft.com/office/powerpoint/2010/main" val="1039580119"/>
              </p:ext>
            </p:extLst>
          </p:nvPr>
        </p:nvGraphicFramePr>
        <p:xfrm>
          <a:off x="991753" y="1883441"/>
          <a:ext cx="10208491" cy="1148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0A65DBDB-6D79-2342-99FA-B186B33796BE}"/>
              </a:ext>
            </a:extLst>
          </p:cNvPr>
          <p:cNvSpPr/>
          <p:nvPr/>
        </p:nvSpPr>
        <p:spPr>
          <a:xfrm>
            <a:off x="644236" y="3274733"/>
            <a:ext cx="3274621" cy="2708434"/>
          </a:xfrm>
          <a:prstGeom prst="rect">
            <a:avLst/>
          </a:prstGeom>
        </p:spPr>
        <p:txBody>
          <a:bodyPr wrap="square" anchor="t">
            <a:spAutoFit/>
          </a:bodyPr>
          <a:lstStyle/>
          <a:p>
            <a:pPr marL="285750" lvl="0" indent="-285750">
              <a:spcAft>
                <a:spcPts val="600"/>
              </a:spcAft>
              <a:buFont typeface="Arial" panose="020B0604020202020204" pitchFamily="34" charset="0"/>
              <a:buChar char="•"/>
            </a:pPr>
            <a:r>
              <a:rPr lang="en-US" sz="2000"/>
              <a:t>Semantic models enable  succinct policies that cover broad sets of situations</a:t>
            </a:r>
          </a:p>
          <a:p>
            <a:pPr marL="285750" lvl="0" indent="-285750">
              <a:spcAft>
                <a:spcPts val="600"/>
              </a:spcAft>
              <a:buFont typeface="Arial" panose="020B0604020202020204" pitchFamily="34" charset="0"/>
              <a:buChar char="•"/>
            </a:pPr>
            <a:r>
              <a:rPr lang="en-US" sz="2000"/>
              <a:t>Policies are defined independent of specific requests or data elements</a:t>
            </a:r>
          </a:p>
          <a:p>
            <a:pPr marL="285750" indent="-285750">
              <a:spcAft>
                <a:spcPts val="600"/>
              </a:spcAft>
              <a:buFont typeface="Arial" panose="020B0604020202020204" pitchFamily="34" charset="0"/>
              <a:buChar char="•"/>
            </a:pPr>
            <a:r>
              <a:rPr lang="en-US" sz="2000"/>
              <a:t>Intuitive, wizard-based specification of policies</a:t>
            </a:r>
            <a:endParaRPr lang="en-US" sz="2000">
              <a:cs typeface="Calibri"/>
            </a:endParaRPr>
          </a:p>
        </p:txBody>
      </p:sp>
      <p:sp>
        <p:nvSpPr>
          <p:cNvPr id="8" name="Rectangle 7">
            <a:extLst>
              <a:ext uri="{FF2B5EF4-FFF2-40B4-BE49-F238E27FC236}">
                <a16:creationId xmlns:a16="http://schemas.microsoft.com/office/drawing/2014/main" id="{EDEF3E2E-E86E-2E44-B10A-0855213E1577}"/>
              </a:ext>
            </a:extLst>
          </p:cNvPr>
          <p:cNvSpPr/>
          <p:nvPr/>
        </p:nvSpPr>
        <p:spPr>
          <a:xfrm>
            <a:off x="4591232" y="3284692"/>
            <a:ext cx="3107373" cy="2323713"/>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a:t>Resolves conflicts through customizable override criteria (e.g., priorities, organizational structures)</a:t>
            </a:r>
          </a:p>
          <a:p>
            <a:pPr marL="285750" indent="-285750">
              <a:spcAft>
                <a:spcPts val="600"/>
              </a:spcAft>
              <a:buFont typeface="Arial" panose="020B0604020202020204" pitchFamily="34" charset="0"/>
              <a:buChar char="•"/>
            </a:pPr>
            <a:r>
              <a:rPr lang="en-US" sz="2000"/>
              <a:t>Explains rationale for policy decisions</a:t>
            </a:r>
          </a:p>
        </p:txBody>
      </p:sp>
      <p:sp>
        <p:nvSpPr>
          <p:cNvPr id="9" name="Rectangle 8">
            <a:extLst>
              <a:ext uri="{FF2B5EF4-FFF2-40B4-BE49-F238E27FC236}">
                <a16:creationId xmlns:a16="http://schemas.microsoft.com/office/drawing/2014/main" id="{66C1C901-C048-C541-A5A1-6988E33CA1FF}"/>
              </a:ext>
            </a:extLst>
          </p:cNvPr>
          <p:cNvSpPr/>
          <p:nvPr/>
        </p:nvSpPr>
        <p:spPr>
          <a:xfrm>
            <a:off x="8440390" y="3274733"/>
            <a:ext cx="3107374" cy="2400657"/>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a:t>Determines post-processing steps for data to ensure policy adherence</a:t>
            </a:r>
          </a:p>
          <a:p>
            <a:pPr marL="285750" indent="-285750">
              <a:spcAft>
                <a:spcPts val="600"/>
              </a:spcAft>
              <a:buFont typeface="Arial" panose="020B0604020202020204" pitchFamily="34" charset="0"/>
              <a:buChar char="•"/>
            </a:pPr>
            <a:r>
              <a:rPr lang="en-US" sz="2000"/>
              <a:t>Modular integration via simple APIs</a:t>
            </a:r>
          </a:p>
          <a:p>
            <a:pPr marL="285750" lvl="0" indent="-285750">
              <a:buFont typeface="Arial" panose="020B0604020202020204" pitchFamily="34" charset="0"/>
              <a:buChar char="•"/>
            </a:pPr>
            <a:endParaRPr lang="en-US" sz="2000"/>
          </a:p>
        </p:txBody>
      </p:sp>
      <p:sp>
        <p:nvSpPr>
          <p:cNvPr id="10" name="TextBox 9">
            <a:extLst>
              <a:ext uri="{FF2B5EF4-FFF2-40B4-BE49-F238E27FC236}">
                <a16:creationId xmlns:a16="http://schemas.microsoft.com/office/drawing/2014/main" id="{9CC22264-D334-134E-B4B0-4D01C7D578C8}"/>
              </a:ext>
            </a:extLst>
          </p:cNvPr>
          <p:cNvSpPr txBox="1"/>
          <p:nvPr/>
        </p:nvSpPr>
        <p:spPr>
          <a:xfrm>
            <a:off x="1857511" y="1138133"/>
            <a:ext cx="8476974" cy="452535"/>
          </a:xfrm>
          <a:prstGeom prst="rect">
            <a:avLst/>
          </a:prstGeom>
        </p:spPr>
        <p:txBody>
          <a:bodyPr wrap="none" rtlCol="0">
            <a:normAutofit fontScale="92500" lnSpcReduction="10000"/>
          </a:bodyPr>
          <a:lstStyle/>
          <a:p>
            <a:pPr algn="ctr"/>
            <a:r>
              <a:rPr lang="en-US" sz="2800" i="1">
                <a:solidFill>
                  <a:schemeClr val="accent2">
                    <a:lumMod val="50000"/>
                  </a:schemeClr>
                </a:solidFill>
              </a:rPr>
              <a:t>Enables fine-grain control over the release of private data</a:t>
            </a:r>
          </a:p>
          <a:p>
            <a:endParaRPr lang="en-US" sz="2000" i="1">
              <a:latin typeface="+mn-lt"/>
            </a:endParaRPr>
          </a:p>
        </p:txBody>
      </p:sp>
    </p:spTree>
    <p:extLst>
      <p:ext uri="{BB962C8B-B14F-4D97-AF65-F5344CB8AC3E}">
        <p14:creationId xmlns:p14="http://schemas.microsoft.com/office/powerpoint/2010/main" val="360701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ACCB-1680-4338-9401-E41F2ED79C6C}"/>
              </a:ext>
            </a:extLst>
          </p:cNvPr>
          <p:cNvSpPr>
            <a:spLocks noGrp="1"/>
          </p:cNvSpPr>
          <p:nvPr>
            <p:ph type="title"/>
          </p:nvPr>
        </p:nvSpPr>
        <p:spPr/>
        <p:txBody>
          <a:bodyPr/>
          <a:lstStyle/>
          <a:p>
            <a:r>
              <a:rPr lang="en-US">
                <a:latin typeface="Calibri"/>
              </a:rPr>
              <a:t>Demonstration Use Case: Mass Evacuation</a:t>
            </a:r>
          </a:p>
        </p:txBody>
      </p:sp>
      <p:sp>
        <p:nvSpPr>
          <p:cNvPr id="4" name="Content Placeholder 3">
            <a:extLst>
              <a:ext uri="{FF2B5EF4-FFF2-40B4-BE49-F238E27FC236}">
                <a16:creationId xmlns:a16="http://schemas.microsoft.com/office/drawing/2014/main" id="{ABCC3D5C-7991-494A-8A1E-E7B882A9287C}"/>
              </a:ext>
            </a:extLst>
          </p:cNvPr>
          <p:cNvSpPr>
            <a:spLocks noGrp="1"/>
          </p:cNvSpPr>
          <p:nvPr>
            <p:ph sz="half" idx="2"/>
          </p:nvPr>
        </p:nvSpPr>
        <p:spPr>
          <a:xfrm>
            <a:off x="6553200" y="1063534"/>
            <a:ext cx="5263718" cy="4937613"/>
          </a:xfrm>
        </p:spPr>
        <p:txBody>
          <a:bodyPr>
            <a:normAutofit fontScale="92500"/>
          </a:bodyPr>
          <a:lstStyle/>
          <a:p>
            <a:r>
              <a:rPr lang="en-US"/>
              <a:t>Imagine a typhoon has struck the island nation of Pandora and trapped a community behind massive mudslides. Casualties need evacuation.</a:t>
            </a:r>
          </a:p>
          <a:p>
            <a:r>
              <a:rPr lang="en-US"/>
              <a:t>As a default Pandora denies sharing their data and has set a baseline policy to that effect</a:t>
            </a:r>
          </a:p>
          <a:p>
            <a:r>
              <a:rPr lang="en-US"/>
              <a:t>Pandora decides to override this policy and share sensitive medical information about the evacuees with the other nations of the Coaster Islands</a:t>
            </a:r>
          </a:p>
          <a:p>
            <a:pPr lvl="1"/>
            <a:r>
              <a:rPr lang="en-US"/>
              <a:t>No other groups should see this information</a:t>
            </a:r>
          </a:p>
          <a:p>
            <a:r>
              <a:rPr lang="en-US"/>
              <a:t>However, recent poor relations with Orion have led Pandora to deny any data sharing with Orion</a:t>
            </a:r>
          </a:p>
          <a:p>
            <a:pPr marL="0" indent="0">
              <a:buNone/>
            </a:pPr>
            <a:endParaRPr lang="en-US" b="1"/>
          </a:p>
          <a:p>
            <a:pPr marL="0" indent="0">
              <a:buNone/>
            </a:pPr>
            <a:r>
              <a:rPr lang="en-US" b="1"/>
              <a:t>Bottom line</a:t>
            </a:r>
            <a:r>
              <a:rPr lang="en-US"/>
              <a:t>: Brandeis policy management provides sophisticated, user-friendly methods for enabling the desired data sharing</a:t>
            </a:r>
          </a:p>
        </p:txBody>
      </p:sp>
      <p:sp>
        <p:nvSpPr>
          <p:cNvPr id="5" name="Slide Number Placeholder 4">
            <a:extLst>
              <a:ext uri="{FF2B5EF4-FFF2-40B4-BE49-F238E27FC236}">
                <a16:creationId xmlns:a16="http://schemas.microsoft.com/office/drawing/2014/main" id="{F281BABC-F36D-468F-80CF-1710F70A1ECD}"/>
              </a:ext>
            </a:extLst>
          </p:cNvPr>
          <p:cNvSpPr>
            <a:spLocks noGrp="1"/>
          </p:cNvSpPr>
          <p:nvPr>
            <p:ph type="sldNum" sz="quarter" idx="12"/>
          </p:nvPr>
        </p:nvSpPr>
        <p:spPr/>
        <p:txBody>
          <a:bodyPr/>
          <a:lstStyle/>
          <a:p>
            <a:fld id="{0311C453-A4DB-6F42-8F82-F5F619D58FB8}" type="slidenum">
              <a:rPr lang="en-US" smtClean="0"/>
              <a:t>14</a:t>
            </a:fld>
            <a:endParaRPr lang="en-US"/>
          </a:p>
        </p:txBody>
      </p:sp>
      <p:pic>
        <p:nvPicPr>
          <p:cNvPr id="3" name="Picture 2" descr="Army medical technicians carry a &quot;casualty&quot; away from a West ...">
            <a:extLst>
              <a:ext uri="{FF2B5EF4-FFF2-40B4-BE49-F238E27FC236}">
                <a16:creationId xmlns:a16="http://schemas.microsoft.com/office/drawing/2014/main" id="{E4351843-6F86-4DAD-BF57-A32E4284F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9" y="1449977"/>
            <a:ext cx="2655354" cy="17674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BE5AB2F-2BB9-484A-8EBE-68D0C4C53F0B}"/>
              </a:ext>
            </a:extLst>
          </p:cNvPr>
          <p:cNvGrpSpPr/>
          <p:nvPr/>
        </p:nvGrpSpPr>
        <p:grpSpPr>
          <a:xfrm>
            <a:off x="1855888" y="3672820"/>
            <a:ext cx="4155333" cy="2499251"/>
            <a:chOff x="914401" y="3640702"/>
            <a:chExt cx="4030499" cy="2499251"/>
          </a:xfrm>
        </p:grpSpPr>
        <p:sp>
          <p:nvSpPr>
            <p:cNvPr id="7" name="Rectangle: Rounded Corners 6">
              <a:extLst>
                <a:ext uri="{FF2B5EF4-FFF2-40B4-BE49-F238E27FC236}">
                  <a16:creationId xmlns:a16="http://schemas.microsoft.com/office/drawing/2014/main" id="{61E9AA3C-A980-4F49-8F4D-4993047BFD6C}"/>
                </a:ext>
              </a:extLst>
            </p:cNvPr>
            <p:cNvSpPr/>
            <p:nvPr/>
          </p:nvSpPr>
          <p:spPr>
            <a:xfrm>
              <a:off x="914401" y="3640702"/>
              <a:ext cx="4030499" cy="2499251"/>
            </a:xfrm>
            <a:prstGeom prst="roundRec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Deny all (precedence 0)</a:t>
              </a:r>
            </a:p>
          </p:txBody>
        </p:sp>
        <p:sp>
          <p:nvSpPr>
            <p:cNvPr id="8" name="Rectangle: Rounded Corners 7">
              <a:extLst>
                <a:ext uri="{FF2B5EF4-FFF2-40B4-BE49-F238E27FC236}">
                  <a16:creationId xmlns:a16="http://schemas.microsoft.com/office/drawing/2014/main" id="{3FD44570-7B31-4932-97D2-1A25E9C3EAF2}"/>
                </a:ext>
              </a:extLst>
            </p:cNvPr>
            <p:cNvSpPr/>
            <p:nvPr/>
          </p:nvSpPr>
          <p:spPr>
            <a:xfrm>
              <a:off x="1102659" y="4191156"/>
              <a:ext cx="2814918" cy="1344588"/>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Share medical information with all nations of the Coaster Islands (precedence 1)</a:t>
              </a:r>
            </a:p>
          </p:txBody>
        </p:sp>
        <p:sp>
          <p:nvSpPr>
            <p:cNvPr id="9" name="Rectangle: Rounded Corners 8">
              <a:extLst>
                <a:ext uri="{FF2B5EF4-FFF2-40B4-BE49-F238E27FC236}">
                  <a16:creationId xmlns:a16="http://schemas.microsoft.com/office/drawing/2014/main" id="{A0204FFD-1A51-4E4B-B5E5-FFB130C56356}"/>
                </a:ext>
              </a:extLst>
            </p:cNvPr>
            <p:cNvSpPr/>
            <p:nvPr/>
          </p:nvSpPr>
          <p:spPr>
            <a:xfrm>
              <a:off x="2893972" y="4916156"/>
              <a:ext cx="1841394" cy="1052874"/>
            </a:xfrm>
            <a:prstGeom prst="roundRec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Deny all sharing with Orion (precedence 2)</a:t>
              </a:r>
            </a:p>
          </p:txBody>
        </p:sp>
      </p:grpSp>
      <p:sp>
        <p:nvSpPr>
          <p:cNvPr id="10" name="TextBox 9">
            <a:extLst>
              <a:ext uri="{FF2B5EF4-FFF2-40B4-BE49-F238E27FC236}">
                <a16:creationId xmlns:a16="http://schemas.microsoft.com/office/drawing/2014/main" id="{519FBAE7-BEC2-44BB-A344-8B6E58EB7BA4}"/>
              </a:ext>
            </a:extLst>
          </p:cNvPr>
          <p:cNvSpPr txBox="1"/>
          <p:nvPr/>
        </p:nvSpPr>
        <p:spPr>
          <a:xfrm>
            <a:off x="129269" y="4244662"/>
            <a:ext cx="1671284" cy="1635816"/>
          </a:xfrm>
          <a:prstGeom prst="rect">
            <a:avLst/>
          </a:prstGeom>
        </p:spPr>
        <p:txBody>
          <a:bodyPr wrap="square" rtlCol="0">
            <a:noAutofit/>
          </a:bodyPr>
          <a:lstStyle/>
          <a:p>
            <a:pPr algn="r"/>
            <a:r>
              <a:rPr lang="en-US" sz="2000">
                <a:latin typeface="+mn-lt"/>
              </a:rPr>
              <a:t>Pandora’s data-sharing policies</a:t>
            </a:r>
          </a:p>
        </p:txBody>
      </p:sp>
      <p:pic>
        <p:nvPicPr>
          <p:cNvPr id="11" name="Picture 10">
            <a:extLst>
              <a:ext uri="{FF2B5EF4-FFF2-40B4-BE49-F238E27FC236}">
                <a16:creationId xmlns:a16="http://schemas.microsoft.com/office/drawing/2014/main" id="{72DA7BAB-15F5-43CC-918F-A67BA22EC493}"/>
              </a:ext>
            </a:extLst>
          </p:cNvPr>
          <p:cNvPicPr>
            <a:picLocks noChangeAspect="1"/>
          </p:cNvPicPr>
          <p:nvPr/>
        </p:nvPicPr>
        <p:blipFill>
          <a:blip r:embed="rId3"/>
          <a:stretch>
            <a:fillRect/>
          </a:stretch>
        </p:blipFill>
        <p:spPr>
          <a:xfrm>
            <a:off x="2968273" y="1063535"/>
            <a:ext cx="3052936" cy="2492516"/>
          </a:xfrm>
          <a:prstGeom prst="rect">
            <a:avLst/>
          </a:prstGeom>
        </p:spPr>
      </p:pic>
    </p:spTree>
    <p:extLst>
      <p:ext uri="{BB962C8B-B14F-4D97-AF65-F5344CB8AC3E}">
        <p14:creationId xmlns:p14="http://schemas.microsoft.com/office/powerpoint/2010/main" val="139955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763E1-7AA9-084E-8CE4-0EADBA58D4FE}"/>
              </a:ext>
            </a:extLst>
          </p:cNvPr>
          <p:cNvSpPr>
            <a:spLocks noGrp="1"/>
          </p:cNvSpPr>
          <p:nvPr>
            <p:ph type="title"/>
          </p:nvPr>
        </p:nvSpPr>
        <p:spPr/>
        <p:txBody>
          <a:bodyPr/>
          <a:lstStyle/>
          <a:p>
            <a:r>
              <a:rPr lang="en-US" dirty="0"/>
              <a:t>Demonstration: Watch the short demonstration of creating a data sharing policy</a:t>
            </a:r>
          </a:p>
        </p:txBody>
      </p:sp>
      <p:sp>
        <p:nvSpPr>
          <p:cNvPr id="4" name="Slide Number Placeholder 3"/>
          <p:cNvSpPr>
            <a:spLocks noGrp="1"/>
          </p:cNvSpPr>
          <p:nvPr>
            <p:ph type="sldNum" sz="quarter" idx="12"/>
          </p:nvPr>
        </p:nvSpPr>
        <p:spPr/>
        <p:txBody>
          <a:bodyPr/>
          <a:lstStyle/>
          <a:p>
            <a:fld id="{32780FD4-681C-8241-B4B0-92F14D47585D}" type="slidenum">
              <a:rPr lang="en-US" smtClean="0"/>
              <a:pPr/>
              <a:t>15</a:t>
            </a:fld>
            <a:endParaRPr lang="en-US"/>
          </a:p>
        </p:txBody>
      </p:sp>
      <p:sp>
        <p:nvSpPr>
          <p:cNvPr id="2" name="TextBox 1">
            <a:extLst>
              <a:ext uri="{FF2B5EF4-FFF2-40B4-BE49-F238E27FC236}">
                <a16:creationId xmlns:a16="http://schemas.microsoft.com/office/drawing/2014/main" id="{D363294D-8C78-7F4D-8435-1A4504073A7F}"/>
              </a:ext>
            </a:extLst>
          </p:cNvPr>
          <p:cNvSpPr txBox="1"/>
          <p:nvPr/>
        </p:nvSpPr>
        <p:spPr>
          <a:xfrm>
            <a:off x="2383536" y="1891501"/>
            <a:ext cx="7424928" cy="2084833"/>
          </a:xfrm>
          <a:prstGeom prst="rect">
            <a:avLst/>
          </a:prstGeom>
        </p:spPr>
        <p:txBody>
          <a:bodyPr wrap="none" rtlCol="0">
            <a:normAutofit/>
          </a:bodyPr>
          <a:lstStyle/>
          <a:p>
            <a:pPr algn="ctr"/>
            <a:r>
              <a:rPr lang="en-US" sz="5400" b="1">
                <a:solidFill>
                  <a:schemeClr val="bg1"/>
                </a:solidFill>
              </a:rPr>
              <a:t>Policy Management Demo</a:t>
            </a:r>
            <a:endParaRPr lang="en-US" sz="5400" b="1">
              <a:solidFill>
                <a:schemeClr val="bg1"/>
              </a:solidFill>
              <a:latin typeface="+mn-lt"/>
            </a:endParaRPr>
          </a:p>
        </p:txBody>
      </p:sp>
      <p:pic>
        <p:nvPicPr>
          <p:cNvPr id="5" name="Picture 4">
            <a:extLst>
              <a:ext uri="{FF2B5EF4-FFF2-40B4-BE49-F238E27FC236}">
                <a16:creationId xmlns:a16="http://schemas.microsoft.com/office/drawing/2014/main" id="{2F854D03-19FE-9A44-8E9B-B0A4F94E764E}"/>
              </a:ext>
            </a:extLst>
          </p:cNvPr>
          <p:cNvPicPr>
            <a:picLocks noChangeAspect="1"/>
          </p:cNvPicPr>
          <p:nvPr/>
        </p:nvPicPr>
        <p:blipFill>
          <a:blip r:embed="rId2"/>
          <a:stretch>
            <a:fillRect/>
          </a:stretch>
        </p:blipFill>
        <p:spPr>
          <a:xfrm>
            <a:off x="1687243" y="1323098"/>
            <a:ext cx="8730371" cy="4211803"/>
          </a:xfrm>
          <a:prstGeom prst="rect">
            <a:avLst/>
          </a:prstGeom>
          <a:ln>
            <a:solidFill>
              <a:schemeClr val="accent2">
                <a:lumMod val="75000"/>
              </a:schemeClr>
            </a:solidFill>
          </a:ln>
        </p:spPr>
      </p:pic>
      <p:sp>
        <p:nvSpPr>
          <p:cNvPr id="6" name="TextBox 5">
            <a:extLst>
              <a:ext uri="{FF2B5EF4-FFF2-40B4-BE49-F238E27FC236}">
                <a16:creationId xmlns:a16="http://schemas.microsoft.com/office/drawing/2014/main" id="{F472872C-631D-454A-8129-41D1383D11F6}"/>
              </a:ext>
            </a:extLst>
          </p:cNvPr>
          <p:cNvSpPr txBox="1"/>
          <p:nvPr/>
        </p:nvSpPr>
        <p:spPr>
          <a:xfrm>
            <a:off x="2363297" y="5534901"/>
            <a:ext cx="7378262" cy="720527"/>
          </a:xfrm>
          <a:prstGeom prst="rect">
            <a:avLst/>
          </a:prstGeom>
        </p:spPr>
        <p:txBody>
          <a:bodyPr wrap="none" rtlCol="0">
            <a:noAutofit/>
          </a:bodyPr>
          <a:lstStyle/>
          <a:p>
            <a:pPr algn="ctr"/>
            <a:r>
              <a:rPr lang="en-US" sz="3200" u="sng" dirty="0">
                <a:solidFill>
                  <a:srgbClr val="FF000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https://www.pacific-science.com/Brandeis/Brandeis_UI_movie.mp4</a:t>
            </a:r>
            <a:endParaRPr lang="en-US" sz="3200" dirty="0">
              <a:solidFill>
                <a:srgbClr val="FF0000"/>
              </a:solidFill>
            </a:endParaRPr>
          </a:p>
        </p:txBody>
      </p:sp>
    </p:spTree>
    <p:extLst>
      <p:ext uri="{BB962C8B-B14F-4D97-AF65-F5344CB8AC3E}">
        <p14:creationId xmlns:p14="http://schemas.microsoft.com/office/powerpoint/2010/main" val="257729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80FD4-681C-8241-B4B0-92F14D47585D}" type="slidenum">
              <a:rPr lang="en-US" smtClean="0"/>
              <a:pPr/>
              <a:t>16</a:t>
            </a:fld>
            <a:endParaRPr lang="en-US"/>
          </a:p>
        </p:txBody>
      </p:sp>
      <p:sp>
        <p:nvSpPr>
          <p:cNvPr id="2" name="TextBox 1">
            <a:extLst>
              <a:ext uri="{FF2B5EF4-FFF2-40B4-BE49-F238E27FC236}">
                <a16:creationId xmlns:a16="http://schemas.microsoft.com/office/drawing/2014/main" id="{D363294D-8C78-7F4D-8435-1A4504073A7F}"/>
              </a:ext>
            </a:extLst>
          </p:cNvPr>
          <p:cNvSpPr txBox="1"/>
          <p:nvPr/>
        </p:nvSpPr>
        <p:spPr>
          <a:xfrm>
            <a:off x="2651759" y="1499615"/>
            <a:ext cx="7835265" cy="2084833"/>
          </a:xfrm>
          <a:prstGeom prst="rect">
            <a:avLst/>
          </a:prstGeom>
        </p:spPr>
        <p:txBody>
          <a:bodyPr wrap="none" rtlCol="0">
            <a:normAutofit/>
          </a:bodyPr>
          <a:lstStyle/>
          <a:p>
            <a:pPr algn="ctr"/>
            <a:r>
              <a:rPr lang="en-US" sz="5400" b="1">
                <a:solidFill>
                  <a:schemeClr val="bg1"/>
                </a:solidFill>
              </a:rPr>
              <a:t>Additional Technical Detail</a:t>
            </a:r>
            <a:endParaRPr lang="en-US" sz="5400" b="1">
              <a:solidFill>
                <a:schemeClr val="bg1"/>
              </a:solidFill>
              <a:latin typeface="+mn-lt"/>
            </a:endParaRPr>
          </a:p>
        </p:txBody>
      </p:sp>
    </p:spTree>
    <p:extLst>
      <p:ext uri="{BB962C8B-B14F-4D97-AF65-F5344CB8AC3E}">
        <p14:creationId xmlns:p14="http://schemas.microsoft.com/office/powerpoint/2010/main" val="65591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F2CE-37B2-4399-8C99-0EAF9F11B7B3}"/>
              </a:ext>
            </a:extLst>
          </p:cNvPr>
          <p:cNvSpPr>
            <a:spLocks noGrp="1"/>
          </p:cNvSpPr>
          <p:nvPr>
            <p:ph type="title"/>
          </p:nvPr>
        </p:nvSpPr>
        <p:spPr/>
        <p:txBody>
          <a:bodyPr/>
          <a:lstStyle/>
          <a:p>
            <a:r>
              <a:rPr lang="en-US"/>
              <a:t>Privacy Policy Specifications</a:t>
            </a:r>
          </a:p>
        </p:txBody>
      </p:sp>
      <p:sp>
        <p:nvSpPr>
          <p:cNvPr id="5" name="Slide Number Placeholder 4">
            <a:extLst>
              <a:ext uri="{FF2B5EF4-FFF2-40B4-BE49-F238E27FC236}">
                <a16:creationId xmlns:a16="http://schemas.microsoft.com/office/drawing/2014/main" id="{BC15CD96-9B08-49A5-96F9-B68847226A62}"/>
              </a:ext>
            </a:extLst>
          </p:cNvPr>
          <p:cNvSpPr>
            <a:spLocks noGrp="1"/>
          </p:cNvSpPr>
          <p:nvPr>
            <p:ph type="sldNum" sz="quarter" idx="12"/>
          </p:nvPr>
        </p:nvSpPr>
        <p:spPr/>
        <p:txBody>
          <a:bodyPr/>
          <a:lstStyle/>
          <a:p>
            <a:fld id="{0311C453-A4DB-6F42-8F82-F5F619D58FB8}" type="slidenum">
              <a:rPr lang="en-US" smtClean="0"/>
              <a:t>17</a:t>
            </a:fld>
            <a:endParaRPr lang="en-US"/>
          </a:p>
        </p:txBody>
      </p:sp>
      <p:sp>
        <p:nvSpPr>
          <p:cNvPr id="20" name="Curved Up Arrow 19">
            <a:extLst>
              <a:ext uri="{FF2B5EF4-FFF2-40B4-BE49-F238E27FC236}">
                <a16:creationId xmlns:a16="http://schemas.microsoft.com/office/drawing/2014/main" id="{E77C308A-B738-E74C-BD44-CB1B6BD905DB}"/>
              </a:ext>
            </a:extLst>
          </p:cNvPr>
          <p:cNvSpPr/>
          <p:nvPr/>
        </p:nvSpPr>
        <p:spPr>
          <a:xfrm rot="16200000">
            <a:off x="4463262" y="781200"/>
            <a:ext cx="3900476" cy="426474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nvGrpSpPr>
          <p:cNvPr id="21" name="Group 20">
            <a:extLst>
              <a:ext uri="{FF2B5EF4-FFF2-40B4-BE49-F238E27FC236}">
                <a16:creationId xmlns:a16="http://schemas.microsoft.com/office/drawing/2014/main" id="{BF719A67-2B95-8948-BA88-6EE5DE5AB2EE}"/>
              </a:ext>
            </a:extLst>
          </p:cNvPr>
          <p:cNvGrpSpPr/>
          <p:nvPr/>
        </p:nvGrpSpPr>
        <p:grpSpPr>
          <a:xfrm>
            <a:off x="5313923" y="1322388"/>
            <a:ext cx="2744444" cy="3807205"/>
            <a:chOff x="5313923" y="1322388"/>
            <a:chExt cx="2744444" cy="3807205"/>
          </a:xfrm>
        </p:grpSpPr>
        <p:sp>
          <p:nvSpPr>
            <p:cNvPr id="22" name="Rectangle 21">
              <a:extLst>
                <a:ext uri="{FF2B5EF4-FFF2-40B4-BE49-F238E27FC236}">
                  <a16:creationId xmlns:a16="http://schemas.microsoft.com/office/drawing/2014/main" id="{96FA4955-4862-1B4D-9CDE-67F0BAA772EB}"/>
                </a:ext>
              </a:extLst>
            </p:cNvPr>
            <p:cNvSpPr/>
            <p:nvPr/>
          </p:nvSpPr>
          <p:spPr>
            <a:xfrm>
              <a:off x="5923523" y="1931988"/>
              <a:ext cx="2134844" cy="3197605"/>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457200" indent="-457200">
                <a:buFont typeface="Arial" panose="020B0604020202020204" pitchFamily="34" charset="0"/>
                <a:buChar char="•"/>
              </a:pPr>
              <a:endParaRPr lang="en-US" sz="2400"/>
            </a:p>
            <a:p>
              <a:pPr algn="ctr"/>
              <a:endParaRPr lang="en-US" sz="2400"/>
            </a:p>
          </p:txBody>
        </p:sp>
        <p:sp>
          <p:nvSpPr>
            <p:cNvPr id="23" name="Rectangle 22">
              <a:extLst>
                <a:ext uri="{FF2B5EF4-FFF2-40B4-BE49-F238E27FC236}">
                  <a16:creationId xmlns:a16="http://schemas.microsoft.com/office/drawing/2014/main" id="{D69FD5A6-D821-354A-8D3F-780CC3C00042}"/>
                </a:ext>
              </a:extLst>
            </p:cNvPr>
            <p:cNvSpPr/>
            <p:nvPr/>
          </p:nvSpPr>
          <p:spPr>
            <a:xfrm>
              <a:off x="5771123" y="1779588"/>
              <a:ext cx="2134844" cy="3197605"/>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457200" indent="-457200">
                <a:buFont typeface="Arial" panose="020B0604020202020204" pitchFamily="34" charset="0"/>
                <a:buChar char="•"/>
              </a:pPr>
              <a:endParaRPr lang="en-US" sz="2400"/>
            </a:p>
            <a:p>
              <a:pPr algn="ctr"/>
              <a:endParaRPr lang="en-US" sz="2400"/>
            </a:p>
          </p:txBody>
        </p:sp>
        <p:sp>
          <p:nvSpPr>
            <p:cNvPr id="24" name="Rectangle 23">
              <a:extLst>
                <a:ext uri="{FF2B5EF4-FFF2-40B4-BE49-F238E27FC236}">
                  <a16:creationId xmlns:a16="http://schemas.microsoft.com/office/drawing/2014/main" id="{144E6AAE-B13E-0E41-A9C5-316D6B260D97}"/>
                </a:ext>
              </a:extLst>
            </p:cNvPr>
            <p:cNvSpPr/>
            <p:nvPr/>
          </p:nvSpPr>
          <p:spPr>
            <a:xfrm>
              <a:off x="5618723" y="1627188"/>
              <a:ext cx="2134844" cy="3197605"/>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457200" indent="-457200">
                <a:buFont typeface="Arial" panose="020B0604020202020204" pitchFamily="34" charset="0"/>
                <a:buChar char="•"/>
              </a:pPr>
              <a:endParaRPr lang="en-US" sz="2400"/>
            </a:p>
            <a:p>
              <a:pPr algn="ctr"/>
              <a:endParaRPr lang="en-US" sz="2400"/>
            </a:p>
          </p:txBody>
        </p:sp>
        <p:sp>
          <p:nvSpPr>
            <p:cNvPr id="25" name="Rectangle 24">
              <a:extLst>
                <a:ext uri="{FF2B5EF4-FFF2-40B4-BE49-F238E27FC236}">
                  <a16:creationId xmlns:a16="http://schemas.microsoft.com/office/drawing/2014/main" id="{982934BD-B230-954E-B84B-823FE109CD51}"/>
                </a:ext>
              </a:extLst>
            </p:cNvPr>
            <p:cNvSpPr/>
            <p:nvPr/>
          </p:nvSpPr>
          <p:spPr>
            <a:xfrm>
              <a:off x="5466323" y="1474788"/>
              <a:ext cx="2134844" cy="3197605"/>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457200" indent="-457200">
                <a:buFont typeface="Arial" panose="020B0604020202020204" pitchFamily="34" charset="0"/>
                <a:buChar char="•"/>
              </a:pPr>
              <a:endParaRPr lang="en-US" sz="2400"/>
            </a:p>
            <a:p>
              <a:pPr algn="ctr"/>
              <a:endParaRPr lang="en-US" sz="2400"/>
            </a:p>
          </p:txBody>
        </p:sp>
        <p:sp>
          <p:nvSpPr>
            <p:cNvPr id="26" name="Rectangle 25">
              <a:extLst>
                <a:ext uri="{FF2B5EF4-FFF2-40B4-BE49-F238E27FC236}">
                  <a16:creationId xmlns:a16="http://schemas.microsoft.com/office/drawing/2014/main" id="{033ACFF0-5EC3-D141-A195-75CAA8EF5B6E}"/>
                </a:ext>
              </a:extLst>
            </p:cNvPr>
            <p:cNvSpPr/>
            <p:nvPr/>
          </p:nvSpPr>
          <p:spPr>
            <a:xfrm>
              <a:off x="5313923" y="1322388"/>
              <a:ext cx="2134844" cy="3197605"/>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a:t>Policy</a:t>
              </a:r>
            </a:p>
            <a:p>
              <a:pPr marL="457200" indent="-457200">
                <a:buFont typeface="Arial" panose="020B0604020202020204" pitchFamily="34" charset="0"/>
                <a:buChar char="•"/>
              </a:pPr>
              <a:r>
                <a:rPr lang="en-US">
                  <a:solidFill>
                    <a:schemeClr val="bg1"/>
                  </a:solidFill>
                </a:rPr>
                <a:t>Policy Authority</a:t>
              </a:r>
            </a:p>
            <a:p>
              <a:pPr marL="457200" indent="-457200">
                <a:buFont typeface="Arial" panose="020B0604020202020204" pitchFamily="34" charset="0"/>
                <a:buChar char="•"/>
              </a:pPr>
              <a:r>
                <a:rPr lang="en-US">
                  <a:solidFill>
                    <a:schemeClr val="bg1"/>
                  </a:solidFill>
                </a:rPr>
                <a:t>Allow/Deny</a:t>
              </a:r>
            </a:p>
            <a:p>
              <a:pPr marL="457200" indent="-457200">
                <a:buFont typeface="Arial" panose="020B0604020202020204" pitchFamily="34" charset="0"/>
                <a:buChar char="•"/>
              </a:pPr>
              <a:r>
                <a:rPr lang="en-US">
                  <a:solidFill>
                    <a:schemeClr val="bg1"/>
                  </a:solidFill>
                </a:rPr>
                <a:t>ID</a:t>
              </a:r>
            </a:p>
            <a:p>
              <a:pPr marL="457200" indent="-457200">
                <a:buFont typeface="Arial" panose="020B0604020202020204" pitchFamily="34" charset="0"/>
                <a:buChar char="•"/>
              </a:pPr>
              <a:r>
                <a:rPr lang="en-US">
                  <a:solidFill>
                    <a:schemeClr val="bg1"/>
                  </a:solidFill>
                </a:rPr>
                <a:t>Description</a:t>
              </a:r>
            </a:p>
            <a:p>
              <a:pPr marL="457200" indent="-457200">
                <a:buFont typeface="Arial" panose="020B0604020202020204" pitchFamily="34" charset="0"/>
                <a:buChar char="•"/>
              </a:pPr>
              <a:r>
                <a:rPr lang="en-US">
                  <a:solidFill>
                    <a:schemeClr val="bg1"/>
                  </a:solidFill>
                </a:rPr>
                <a:t>Priority</a:t>
              </a:r>
            </a:p>
            <a:p>
              <a:pPr marL="457200" indent="-457200">
                <a:buFont typeface="Arial" panose="020B0604020202020204" pitchFamily="34" charset="0"/>
                <a:buChar char="•"/>
              </a:pPr>
              <a:r>
                <a:rPr lang="en-US">
                  <a:solidFill>
                    <a:schemeClr val="bg1"/>
                  </a:solidFill>
                </a:rPr>
                <a:t>Requesters</a:t>
              </a:r>
            </a:p>
            <a:p>
              <a:pPr marL="457200" indent="-457200">
                <a:buFont typeface="Arial" panose="020B0604020202020204" pitchFamily="34" charset="0"/>
                <a:buChar char="•"/>
              </a:pPr>
              <a:r>
                <a:rPr lang="en-US">
                  <a:solidFill>
                    <a:schemeClr val="bg1"/>
                  </a:solidFill>
                </a:rPr>
                <a:t>Data</a:t>
              </a:r>
            </a:p>
            <a:p>
              <a:pPr marL="457200" indent="-457200">
                <a:buFont typeface="Arial" panose="020B0604020202020204" pitchFamily="34" charset="0"/>
                <a:buChar char="•"/>
              </a:pPr>
              <a:r>
                <a:rPr lang="en-US">
                  <a:solidFill>
                    <a:schemeClr val="bg1"/>
                  </a:solidFill>
                </a:rPr>
                <a:t>[Constraints]</a:t>
              </a:r>
            </a:p>
            <a:p>
              <a:pPr marL="457200" indent="-457200">
                <a:buFont typeface="Arial" panose="020B0604020202020204" pitchFamily="34" charset="0"/>
                <a:buChar char="•"/>
              </a:pPr>
              <a:r>
                <a:rPr lang="en-US">
                  <a:solidFill>
                    <a:schemeClr val="bg1"/>
                  </a:solidFill>
                </a:rPr>
                <a:t>[Start Time]</a:t>
              </a:r>
            </a:p>
            <a:p>
              <a:pPr marL="457200" indent="-457200">
                <a:buFont typeface="Arial" panose="020B0604020202020204" pitchFamily="34" charset="0"/>
                <a:buChar char="•"/>
              </a:pPr>
              <a:r>
                <a:rPr lang="en-US">
                  <a:solidFill>
                    <a:schemeClr val="bg1"/>
                  </a:solidFill>
                </a:rPr>
                <a:t>[End Time]</a:t>
              </a:r>
            </a:p>
            <a:p>
              <a:pPr marL="457200" indent="-457200">
                <a:buFont typeface="Arial" panose="020B0604020202020204" pitchFamily="34" charset="0"/>
                <a:buChar char="•"/>
              </a:pPr>
              <a:endParaRPr lang="en-US" sz="2400"/>
            </a:p>
            <a:p>
              <a:pPr algn="ctr"/>
              <a:endParaRPr lang="en-US" sz="2400"/>
            </a:p>
          </p:txBody>
        </p:sp>
      </p:grpSp>
      <p:sp>
        <p:nvSpPr>
          <p:cNvPr id="27" name="Rectangle 26">
            <a:extLst>
              <a:ext uri="{FF2B5EF4-FFF2-40B4-BE49-F238E27FC236}">
                <a16:creationId xmlns:a16="http://schemas.microsoft.com/office/drawing/2014/main" id="{BE3F1316-F594-ED44-89F3-F35E6BE911B1}"/>
              </a:ext>
            </a:extLst>
          </p:cNvPr>
          <p:cNvSpPr/>
          <p:nvPr/>
        </p:nvSpPr>
        <p:spPr>
          <a:xfrm>
            <a:off x="1380744" y="3571520"/>
            <a:ext cx="2784655" cy="1558232"/>
          </a:xfrm>
          <a:prstGeom prst="rect">
            <a:avLst/>
          </a:prstGeom>
          <a:solidFill>
            <a:srgbClr val="939B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a:t>Request</a:t>
            </a:r>
          </a:p>
          <a:p>
            <a:pPr marL="457200" indent="-457200">
              <a:buFont typeface="Arial" panose="020B0604020202020204" pitchFamily="34" charset="0"/>
              <a:buChar char="•"/>
            </a:pPr>
            <a:r>
              <a:rPr lang="en-US"/>
              <a:t>Who? (Requester)</a:t>
            </a:r>
          </a:p>
          <a:p>
            <a:pPr marL="457200" indent="-457200">
              <a:buFont typeface="Arial" panose="020B0604020202020204" pitchFamily="34" charset="0"/>
              <a:buChar char="•"/>
            </a:pPr>
            <a:r>
              <a:rPr lang="en-US"/>
              <a:t>What? (Data)</a:t>
            </a:r>
          </a:p>
          <a:p>
            <a:pPr marL="457200" indent="-457200">
              <a:buFont typeface="Arial" panose="020B0604020202020204" pitchFamily="34" charset="0"/>
              <a:buChar char="•"/>
            </a:pPr>
            <a:r>
              <a:rPr lang="en-US"/>
              <a:t>When? (Request time)</a:t>
            </a:r>
          </a:p>
          <a:p>
            <a:pPr marL="457200" indent="-457200" algn="ctr">
              <a:buFont typeface="Arial" panose="020B0604020202020204" pitchFamily="34" charset="0"/>
              <a:buChar char="•"/>
            </a:pPr>
            <a:endParaRPr lang="en-US" sz="2400"/>
          </a:p>
        </p:txBody>
      </p:sp>
      <p:sp>
        <p:nvSpPr>
          <p:cNvPr id="28" name="Rectangle 27">
            <a:extLst>
              <a:ext uri="{FF2B5EF4-FFF2-40B4-BE49-F238E27FC236}">
                <a16:creationId xmlns:a16="http://schemas.microsoft.com/office/drawing/2014/main" id="{AE188456-ACFD-3947-8D14-49E73FB90B92}"/>
              </a:ext>
            </a:extLst>
          </p:cNvPr>
          <p:cNvSpPr/>
          <p:nvPr/>
        </p:nvSpPr>
        <p:spPr>
          <a:xfrm>
            <a:off x="1380744" y="1234440"/>
            <a:ext cx="2784655" cy="2194560"/>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400"/>
              <a:t>Sharing Decision</a:t>
            </a:r>
          </a:p>
          <a:p>
            <a:pPr marL="457200" indent="-457200">
              <a:buFont typeface="Arial" panose="020B0604020202020204" pitchFamily="34" charset="0"/>
              <a:buChar char="•"/>
            </a:pPr>
            <a:r>
              <a:rPr lang="en-US"/>
              <a:t>Policy Authority</a:t>
            </a:r>
          </a:p>
          <a:p>
            <a:pPr marL="457200" indent="-457200">
              <a:buFont typeface="Arial" panose="020B0604020202020204" pitchFamily="34" charset="0"/>
              <a:buChar char="•"/>
            </a:pPr>
            <a:r>
              <a:rPr lang="en-US"/>
              <a:t>Allow/Deny</a:t>
            </a:r>
          </a:p>
          <a:p>
            <a:pPr marL="457200" indent="-457200">
              <a:buFont typeface="Arial" panose="020B0604020202020204" pitchFamily="34" charset="0"/>
              <a:buChar char="•"/>
            </a:pPr>
            <a:r>
              <a:rPr lang="en-US"/>
              <a:t>Policy ID</a:t>
            </a:r>
          </a:p>
          <a:p>
            <a:pPr marL="457200" indent="-457200">
              <a:buFont typeface="Arial" panose="020B0604020202020204" pitchFamily="34" charset="0"/>
              <a:buChar char="•"/>
            </a:pPr>
            <a:r>
              <a:rPr lang="en-US"/>
              <a:t>Policy Description</a:t>
            </a:r>
          </a:p>
          <a:p>
            <a:pPr marL="457200" indent="-457200">
              <a:buFont typeface="Arial" panose="020B0604020202020204" pitchFamily="34" charset="0"/>
              <a:buChar char="•"/>
            </a:pPr>
            <a:r>
              <a:rPr lang="en-US"/>
              <a:t>Expiration</a:t>
            </a:r>
          </a:p>
          <a:p>
            <a:pPr marL="457200" indent="-457200">
              <a:buFont typeface="Arial" panose="020B0604020202020204" pitchFamily="34" charset="0"/>
              <a:buChar char="•"/>
            </a:pPr>
            <a:r>
              <a:rPr lang="en-US"/>
              <a:t>[Constraints]</a:t>
            </a:r>
          </a:p>
        </p:txBody>
      </p:sp>
      <p:sp>
        <p:nvSpPr>
          <p:cNvPr id="31" name="TextBox 30">
            <a:extLst>
              <a:ext uri="{FF2B5EF4-FFF2-40B4-BE49-F238E27FC236}">
                <a16:creationId xmlns:a16="http://schemas.microsoft.com/office/drawing/2014/main" id="{E393199C-28EE-434D-9C77-984435BBD067}"/>
              </a:ext>
            </a:extLst>
          </p:cNvPr>
          <p:cNvSpPr txBox="1"/>
          <p:nvPr/>
        </p:nvSpPr>
        <p:spPr>
          <a:xfrm>
            <a:off x="1152188" y="5240563"/>
            <a:ext cx="4584515" cy="969850"/>
          </a:xfrm>
          <a:prstGeom prst="rect">
            <a:avLst/>
          </a:prstGeom>
        </p:spPr>
        <p:txBody>
          <a:bodyPr wrap="square" rtlCol="0">
            <a:normAutofit/>
          </a:bodyPr>
          <a:lstStyle/>
          <a:p>
            <a:pPr algn="ctr"/>
            <a:r>
              <a:rPr lang="en-US" b="1" i="1">
                <a:solidFill>
                  <a:schemeClr val="accent2">
                    <a:lumMod val="75000"/>
                  </a:schemeClr>
                </a:solidFill>
                <a:latin typeface="+mn-lt"/>
              </a:rPr>
              <a:t>Overriding Criteria</a:t>
            </a:r>
            <a:endParaRPr lang="en-US" i="1">
              <a:solidFill>
                <a:schemeClr val="accent2">
                  <a:lumMod val="75000"/>
                </a:schemeClr>
              </a:solidFill>
              <a:latin typeface="+mn-lt"/>
            </a:endParaRPr>
          </a:p>
          <a:p>
            <a:pPr algn="ctr"/>
            <a:r>
              <a:rPr lang="en-US" i="1">
                <a:solidFill>
                  <a:schemeClr val="accent2">
                    <a:lumMod val="75000"/>
                  </a:schemeClr>
                </a:solidFill>
                <a:latin typeface="+mn-lt"/>
              </a:rPr>
              <a:t>Decisions with higher authority/priority override decisions with lower authority/priority</a:t>
            </a:r>
          </a:p>
        </p:txBody>
      </p:sp>
      <p:cxnSp>
        <p:nvCxnSpPr>
          <p:cNvPr id="32" name="Straight Arrow Connector 31">
            <a:extLst>
              <a:ext uri="{FF2B5EF4-FFF2-40B4-BE49-F238E27FC236}">
                <a16:creationId xmlns:a16="http://schemas.microsoft.com/office/drawing/2014/main" id="{2AA50E55-B5B2-E546-96E9-7145E484D1D1}"/>
              </a:ext>
            </a:extLst>
          </p:cNvPr>
          <p:cNvCxnSpPr>
            <a:cxnSpLocks/>
          </p:cNvCxnSpPr>
          <p:nvPr/>
        </p:nvCxnSpPr>
        <p:spPr>
          <a:xfrm flipV="1">
            <a:off x="4165399" y="1950616"/>
            <a:ext cx="1720595" cy="3289946"/>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909938B-11B8-9644-9915-90DFC4857957}"/>
              </a:ext>
            </a:extLst>
          </p:cNvPr>
          <p:cNvCxnSpPr>
            <a:cxnSpLocks/>
          </p:cNvCxnSpPr>
          <p:nvPr/>
        </p:nvCxnSpPr>
        <p:spPr>
          <a:xfrm flipV="1">
            <a:off x="4165399" y="3064661"/>
            <a:ext cx="1720595" cy="2175901"/>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3">
            <a:extLst>
              <a:ext uri="{FF2B5EF4-FFF2-40B4-BE49-F238E27FC236}">
                <a16:creationId xmlns:a16="http://schemas.microsoft.com/office/drawing/2014/main" id="{60ED169C-A042-B142-9B0A-D587F3E396C6}"/>
              </a:ext>
            </a:extLst>
          </p:cNvPr>
          <p:cNvSpPr txBox="1">
            <a:spLocks/>
          </p:cNvSpPr>
          <p:nvPr/>
        </p:nvSpPr>
        <p:spPr>
          <a:xfrm>
            <a:off x="8814904" y="1073901"/>
            <a:ext cx="3237982" cy="48576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2"/>
              </a:buClr>
              <a:buSzPct val="70000"/>
              <a:buFont typeface="Wingdings" charset="2"/>
              <a:buChar char="§"/>
              <a:defRPr sz="2100" b="0" i="0" kern="1200" baseline="0">
                <a:solidFill>
                  <a:schemeClr val="tx1"/>
                </a:solidFill>
                <a:latin typeface="Calibri" charset="0"/>
                <a:ea typeface="Helvetica Neue" charset="0"/>
                <a:cs typeface="Helvetica Neue" charset="0"/>
              </a:defRPr>
            </a:lvl1pPr>
            <a:lvl2pPr marL="514350" indent="-171450" algn="l" defTabSz="685800" rtl="0" eaLnBrk="1" latinLnBrk="0" hangingPunct="1">
              <a:lnSpc>
                <a:spcPct val="90000"/>
              </a:lnSpc>
              <a:spcBef>
                <a:spcPts val="375"/>
              </a:spcBef>
              <a:buClr>
                <a:schemeClr val="accent2"/>
              </a:buClr>
              <a:buSzPct val="70000"/>
              <a:buFont typeface="Wingdings" charset="2"/>
              <a:buChar char="§"/>
              <a:defRPr sz="1800" b="0" i="0" kern="1200">
                <a:solidFill>
                  <a:schemeClr val="tx1"/>
                </a:solidFill>
                <a:latin typeface="+mn-lt"/>
                <a:ea typeface="Helvetica Neue" charset="0"/>
                <a:cs typeface="Helvetica Neue" charset="0"/>
              </a:defRPr>
            </a:lvl2pPr>
            <a:lvl3pPr marL="857250" indent="-171450" algn="l" defTabSz="685800" rtl="0" eaLnBrk="1" latinLnBrk="0" hangingPunct="1">
              <a:lnSpc>
                <a:spcPct val="90000"/>
              </a:lnSpc>
              <a:spcBef>
                <a:spcPts val="375"/>
              </a:spcBef>
              <a:buClr>
                <a:schemeClr val="accent2"/>
              </a:buClr>
              <a:buSzPct val="70000"/>
              <a:buFont typeface="Wingdings" charset="2"/>
              <a:buChar char="§"/>
              <a:defRPr sz="1500" b="0" i="0" kern="1200">
                <a:solidFill>
                  <a:schemeClr val="tx1"/>
                </a:solidFill>
                <a:latin typeface="+mn-lt"/>
                <a:ea typeface="Helvetica Neue" charset="0"/>
                <a:cs typeface="Helvetica Neue" charset="0"/>
              </a:defRPr>
            </a:lvl3pPr>
            <a:lvl4pPr marL="12001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mn-lt"/>
                <a:ea typeface="Helvetica Neue" charset="0"/>
                <a:cs typeface="Helvetica Neue" charset="0"/>
              </a:defRPr>
            </a:lvl4pPr>
            <a:lvl5pPr marL="15430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mn-lt"/>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Policies specify which data is shared (or not) with whom and under what circumstances</a:t>
            </a:r>
          </a:p>
          <a:p>
            <a:r>
              <a:rPr lang="en-US"/>
              <a:t>Data requests are checked against all existing policies</a:t>
            </a:r>
          </a:p>
          <a:p>
            <a:r>
              <a:rPr lang="en-US"/>
              <a:t>If multiple policies match, overriding criteria are used to determine final result</a:t>
            </a:r>
          </a:p>
          <a:p>
            <a:r>
              <a:rPr lang="en-US"/>
              <a:t>Sharing Decision includes additional information such as policy responsible for decision, applicable constraints and so on</a:t>
            </a:r>
          </a:p>
        </p:txBody>
      </p:sp>
    </p:spTree>
    <p:extLst>
      <p:ext uri="{BB962C8B-B14F-4D97-AF65-F5344CB8AC3E}">
        <p14:creationId xmlns:p14="http://schemas.microsoft.com/office/powerpoint/2010/main" val="281431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E95E-ED92-4A30-9032-34B9D86F5057}"/>
              </a:ext>
            </a:extLst>
          </p:cNvPr>
          <p:cNvSpPr>
            <a:spLocks noGrp="1"/>
          </p:cNvSpPr>
          <p:nvPr>
            <p:ph type="title"/>
          </p:nvPr>
        </p:nvSpPr>
        <p:spPr/>
        <p:txBody>
          <a:bodyPr/>
          <a:lstStyle/>
          <a:p>
            <a:r>
              <a:rPr lang="en-US"/>
              <a:t>Brandeis Policy Management is Highly Usable</a:t>
            </a:r>
          </a:p>
        </p:txBody>
      </p:sp>
      <p:sp>
        <p:nvSpPr>
          <p:cNvPr id="5" name="Slide Number Placeholder 4">
            <a:extLst>
              <a:ext uri="{FF2B5EF4-FFF2-40B4-BE49-F238E27FC236}">
                <a16:creationId xmlns:a16="http://schemas.microsoft.com/office/drawing/2014/main" id="{D8FA7746-E6FE-4A96-9346-617F9B8D378A}"/>
              </a:ext>
            </a:extLst>
          </p:cNvPr>
          <p:cNvSpPr>
            <a:spLocks noGrp="1"/>
          </p:cNvSpPr>
          <p:nvPr>
            <p:ph type="sldNum" sz="quarter" idx="12"/>
          </p:nvPr>
        </p:nvSpPr>
        <p:spPr/>
        <p:txBody>
          <a:bodyPr/>
          <a:lstStyle/>
          <a:p>
            <a:fld id="{0311C453-A4DB-6F42-8F82-F5F619D58FB8}" type="slidenum">
              <a:rPr lang="en-US" smtClean="0"/>
              <a:t>18</a:t>
            </a:fld>
            <a:endParaRPr lang="en-US"/>
          </a:p>
        </p:txBody>
      </p:sp>
      <p:pic>
        <p:nvPicPr>
          <p:cNvPr id="6" name="Picture 5">
            <a:extLst>
              <a:ext uri="{FF2B5EF4-FFF2-40B4-BE49-F238E27FC236}">
                <a16:creationId xmlns:a16="http://schemas.microsoft.com/office/drawing/2014/main" id="{9D1F7B35-FCAF-4251-8B49-78DE7B81B308}"/>
              </a:ext>
            </a:extLst>
          </p:cNvPr>
          <p:cNvPicPr>
            <a:picLocks noChangeAspect="1"/>
          </p:cNvPicPr>
          <p:nvPr/>
        </p:nvPicPr>
        <p:blipFill>
          <a:blip r:embed="rId2"/>
          <a:stretch>
            <a:fillRect/>
          </a:stretch>
        </p:blipFill>
        <p:spPr>
          <a:xfrm>
            <a:off x="375081" y="1638928"/>
            <a:ext cx="5762135" cy="1953385"/>
          </a:xfrm>
          <a:prstGeom prst="rect">
            <a:avLst/>
          </a:prstGeom>
          <a:ln>
            <a:solidFill>
              <a:schemeClr val="accent2">
                <a:lumMod val="60000"/>
                <a:lumOff val="40000"/>
              </a:schemeClr>
            </a:solidFill>
          </a:ln>
        </p:spPr>
      </p:pic>
      <p:pic>
        <p:nvPicPr>
          <p:cNvPr id="7" name="Picture 6">
            <a:extLst>
              <a:ext uri="{FF2B5EF4-FFF2-40B4-BE49-F238E27FC236}">
                <a16:creationId xmlns:a16="http://schemas.microsoft.com/office/drawing/2014/main" id="{99A2A23E-35E4-4935-9322-D2D66AC80BC8}"/>
              </a:ext>
            </a:extLst>
          </p:cNvPr>
          <p:cNvPicPr>
            <a:picLocks noChangeAspect="1"/>
          </p:cNvPicPr>
          <p:nvPr/>
        </p:nvPicPr>
        <p:blipFill>
          <a:blip r:embed="rId3"/>
          <a:stretch>
            <a:fillRect/>
          </a:stretch>
        </p:blipFill>
        <p:spPr>
          <a:xfrm>
            <a:off x="1254471" y="4491283"/>
            <a:ext cx="4234796" cy="1679037"/>
          </a:xfrm>
          <a:prstGeom prst="rect">
            <a:avLst/>
          </a:prstGeom>
          <a:ln w="3175">
            <a:solidFill>
              <a:schemeClr val="accent2">
                <a:lumMod val="60000"/>
                <a:lumOff val="40000"/>
              </a:schemeClr>
            </a:solidFill>
          </a:ln>
        </p:spPr>
      </p:pic>
      <p:pic>
        <p:nvPicPr>
          <p:cNvPr id="8" name="Picture 7">
            <a:extLst>
              <a:ext uri="{FF2B5EF4-FFF2-40B4-BE49-F238E27FC236}">
                <a16:creationId xmlns:a16="http://schemas.microsoft.com/office/drawing/2014/main" id="{F4FCE8CE-B2D8-4133-A3A2-CDB5CE458CB2}"/>
              </a:ext>
            </a:extLst>
          </p:cNvPr>
          <p:cNvPicPr>
            <a:picLocks noChangeAspect="1"/>
          </p:cNvPicPr>
          <p:nvPr/>
        </p:nvPicPr>
        <p:blipFill>
          <a:blip r:embed="rId4"/>
          <a:stretch>
            <a:fillRect/>
          </a:stretch>
        </p:blipFill>
        <p:spPr>
          <a:xfrm>
            <a:off x="7085342" y="1835813"/>
            <a:ext cx="3985401" cy="1756500"/>
          </a:xfrm>
          <a:prstGeom prst="rect">
            <a:avLst/>
          </a:prstGeom>
          <a:ln>
            <a:solidFill>
              <a:schemeClr val="accent2">
                <a:lumMod val="60000"/>
                <a:lumOff val="40000"/>
              </a:schemeClr>
            </a:solidFill>
          </a:ln>
        </p:spPr>
      </p:pic>
      <p:pic>
        <p:nvPicPr>
          <p:cNvPr id="9" name="Picture 8">
            <a:extLst>
              <a:ext uri="{FF2B5EF4-FFF2-40B4-BE49-F238E27FC236}">
                <a16:creationId xmlns:a16="http://schemas.microsoft.com/office/drawing/2014/main" id="{7DFAE76C-6EAD-4B73-8240-2CF3A767B6B5}"/>
              </a:ext>
            </a:extLst>
          </p:cNvPr>
          <p:cNvPicPr>
            <a:picLocks noChangeAspect="1"/>
          </p:cNvPicPr>
          <p:nvPr/>
        </p:nvPicPr>
        <p:blipFill rotWithShape="1">
          <a:blip r:embed="rId5"/>
          <a:srcRect t="29772"/>
          <a:stretch/>
        </p:blipFill>
        <p:spPr>
          <a:xfrm>
            <a:off x="8354817" y="4376767"/>
            <a:ext cx="1790721" cy="1793553"/>
          </a:xfrm>
          <a:prstGeom prst="rect">
            <a:avLst/>
          </a:prstGeom>
          <a:ln>
            <a:solidFill>
              <a:schemeClr val="accent2">
                <a:lumMod val="60000"/>
                <a:lumOff val="40000"/>
              </a:schemeClr>
            </a:solidFill>
          </a:ln>
        </p:spPr>
      </p:pic>
      <p:sp>
        <p:nvSpPr>
          <p:cNvPr id="3" name="TextBox 2">
            <a:extLst>
              <a:ext uri="{FF2B5EF4-FFF2-40B4-BE49-F238E27FC236}">
                <a16:creationId xmlns:a16="http://schemas.microsoft.com/office/drawing/2014/main" id="{332B2050-51B4-4D33-B656-43D5EAEA7B36}"/>
              </a:ext>
            </a:extLst>
          </p:cNvPr>
          <p:cNvSpPr txBox="1"/>
          <p:nvPr/>
        </p:nvSpPr>
        <p:spPr>
          <a:xfrm>
            <a:off x="893948" y="1078069"/>
            <a:ext cx="4724400" cy="606425"/>
          </a:xfrm>
          <a:prstGeom prst="rect">
            <a:avLst/>
          </a:prstGeom>
        </p:spPr>
        <p:txBody>
          <a:bodyPr wrap="none" rtlCol="0">
            <a:normAutofit lnSpcReduction="10000"/>
          </a:bodyPr>
          <a:lstStyle/>
          <a:p>
            <a:pPr algn="ctr"/>
            <a:r>
              <a:rPr lang="en-US" b="1">
                <a:solidFill>
                  <a:schemeClr val="accent1"/>
                </a:solidFill>
              </a:rPr>
              <a:t>Policy Manager</a:t>
            </a:r>
          </a:p>
          <a:p>
            <a:pPr algn="ctr"/>
            <a:r>
              <a:rPr lang="en-US"/>
              <a:t>Provides a listing of all data sharing policies</a:t>
            </a:r>
          </a:p>
          <a:p>
            <a:endParaRPr lang="en-US">
              <a:latin typeface="+mn-lt"/>
            </a:endParaRPr>
          </a:p>
        </p:txBody>
      </p:sp>
      <p:sp>
        <p:nvSpPr>
          <p:cNvPr id="10" name="TextBox 9">
            <a:extLst>
              <a:ext uri="{FF2B5EF4-FFF2-40B4-BE49-F238E27FC236}">
                <a16:creationId xmlns:a16="http://schemas.microsoft.com/office/drawing/2014/main" id="{B014BBCB-CEC7-4A0B-9ECC-E87DDD034AFF}"/>
              </a:ext>
            </a:extLst>
          </p:cNvPr>
          <p:cNvSpPr txBox="1"/>
          <p:nvPr/>
        </p:nvSpPr>
        <p:spPr>
          <a:xfrm>
            <a:off x="1054100" y="3680026"/>
            <a:ext cx="4724400" cy="896940"/>
          </a:xfrm>
          <a:prstGeom prst="rect">
            <a:avLst/>
          </a:prstGeom>
        </p:spPr>
        <p:txBody>
          <a:bodyPr wrap="square" rtlCol="0">
            <a:normAutofit lnSpcReduction="10000"/>
          </a:bodyPr>
          <a:lstStyle/>
          <a:p>
            <a:pPr algn="ctr"/>
            <a:r>
              <a:rPr lang="en-US" b="1">
                <a:solidFill>
                  <a:schemeClr val="accent1"/>
                </a:solidFill>
              </a:rPr>
              <a:t>Policy Creation</a:t>
            </a:r>
          </a:p>
          <a:p>
            <a:pPr algn="ctr"/>
            <a:r>
              <a:rPr lang="en-US"/>
              <a:t>Four-step software wizard use point and click; no complex database expressions</a:t>
            </a:r>
          </a:p>
          <a:p>
            <a:endParaRPr lang="en-US">
              <a:latin typeface="+mn-lt"/>
            </a:endParaRPr>
          </a:p>
        </p:txBody>
      </p:sp>
      <p:sp>
        <p:nvSpPr>
          <p:cNvPr id="11" name="TextBox 10">
            <a:extLst>
              <a:ext uri="{FF2B5EF4-FFF2-40B4-BE49-F238E27FC236}">
                <a16:creationId xmlns:a16="http://schemas.microsoft.com/office/drawing/2014/main" id="{57F0A4FC-2C5A-49F8-AFE8-B07E5BC9863C}"/>
              </a:ext>
            </a:extLst>
          </p:cNvPr>
          <p:cNvSpPr txBox="1"/>
          <p:nvPr/>
        </p:nvSpPr>
        <p:spPr>
          <a:xfrm>
            <a:off x="6593832" y="974024"/>
            <a:ext cx="4724400" cy="896940"/>
          </a:xfrm>
          <a:prstGeom prst="rect">
            <a:avLst/>
          </a:prstGeom>
        </p:spPr>
        <p:txBody>
          <a:bodyPr wrap="square" rtlCol="0">
            <a:normAutofit lnSpcReduction="10000"/>
          </a:bodyPr>
          <a:lstStyle/>
          <a:p>
            <a:pPr algn="ctr"/>
            <a:r>
              <a:rPr lang="en-US" b="1">
                <a:solidFill>
                  <a:schemeClr val="accent1"/>
                </a:solidFill>
              </a:rPr>
              <a:t>Access Review Matrix</a:t>
            </a:r>
          </a:p>
          <a:p>
            <a:pPr algn="ctr"/>
            <a:r>
              <a:rPr lang="en-US"/>
              <a:t>Provides a matrix of decisions for each combination of data tag and requester </a:t>
            </a:r>
          </a:p>
          <a:p>
            <a:endParaRPr lang="en-US">
              <a:latin typeface="+mn-lt"/>
            </a:endParaRPr>
          </a:p>
        </p:txBody>
      </p:sp>
      <p:sp>
        <p:nvSpPr>
          <p:cNvPr id="12" name="TextBox 11">
            <a:extLst>
              <a:ext uri="{FF2B5EF4-FFF2-40B4-BE49-F238E27FC236}">
                <a16:creationId xmlns:a16="http://schemas.microsoft.com/office/drawing/2014/main" id="{50E1EF34-DEF5-488E-9846-09AF1FC8C4A5}"/>
              </a:ext>
            </a:extLst>
          </p:cNvPr>
          <p:cNvSpPr txBox="1"/>
          <p:nvPr/>
        </p:nvSpPr>
        <p:spPr>
          <a:xfrm>
            <a:off x="6798471" y="3695155"/>
            <a:ext cx="4724400" cy="681612"/>
          </a:xfrm>
          <a:prstGeom prst="rect">
            <a:avLst/>
          </a:prstGeom>
        </p:spPr>
        <p:txBody>
          <a:bodyPr wrap="square" rtlCol="0">
            <a:normAutofit/>
          </a:bodyPr>
          <a:lstStyle/>
          <a:p>
            <a:pPr algn="ctr"/>
            <a:r>
              <a:rPr lang="en-US" b="1">
                <a:solidFill>
                  <a:schemeClr val="accent1"/>
                </a:solidFill>
              </a:rPr>
              <a:t>Decision Explanations</a:t>
            </a:r>
          </a:p>
          <a:p>
            <a:pPr algn="ctr"/>
            <a:r>
              <a:rPr lang="en-US"/>
              <a:t>Provides a listing of policies that affected </a:t>
            </a:r>
          </a:p>
          <a:p>
            <a:endParaRPr lang="en-US">
              <a:latin typeface="+mn-lt"/>
            </a:endParaRPr>
          </a:p>
        </p:txBody>
      </p:sp>
    </p:spTree>
    <p:extLst>
      <p:ext uri="{BB962C8B-B14F-4D97-AF65-F5344CB8AC3E}">
        <p14:creationId xmlns:p14="http://schemas.microsoft.com/office/powerpoint/2010/main" val="71121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8677BD5-6C94-2742-BE33-AE0C42E494CC}"/>
              </a:ext>
            </a:extLst>
          </p:cNvPr>
          <p:cNvSpPr/>
          <p:nvPr/>
        </p:nvSpPr>
        <p:spPr>
          <a:xfrm>
            <a:off x="3946632" y="1534895"/>
            <a:ext cx="8036128" cy="38846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a:solidFill>
                  <a:schemeClr val="tx2"/>
                </a:solidFill>
              </a:rPr>
              <a:t>Brandeis Policy-Based Information Sharing System</a:t>
            </a:r>
          </a:p>
        </p:txBody>
      </p:sp>
      <p:cxnSp>
        <p:nvCxnSpPr>
          <p:cNvPr id="18" name="Straight Connector 17">
            <a:extLst>
              <a:ext uri="{FF2B5EF4-FFF2-40B4-BE49-F238E27FC236}">
                <a16:creationId xmlns:a16="http://schemas.microsoft.com/office/drawing/2014/main" id="{4DCBBA7D-3FBA-D242-9F94-46A8407A0462}"/>
              </a:ext>
            </a:extLst>
          </p:cNvPr>
          <p:cNvCxnSpPr/>
          <p:nvPr/>
        </p:nvCxnSpPr>
        <p:spPr>
          <a:xfrm>
            <a:off x="6304547" y="1141685"/>
            <a:ext cx="0" cy="4790524"/>
          </a:xfrm>
          <a:prstGeom prst="line">
            <a:avLst/>
          </a:prstGeom>
          <a:ln w="34925">
            <a:solidFill>
              <a:schemeClr val="bg1">
                <a:lumMod val="50000"/>
                <a:alpha val="47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537DEE-D719-014A-B176-950E31F93CF1}"/>
              </a:ext>
            </a:extLst>
          </p:cNvPr>
          <p:cNvSpPr>
            <a:spLocks noGrp="1"/>
          </p:cNvSpPr>
          <p:nvPr>
            <p:ph type="title"/>
          </p:nvPr>
        </p:nvSpPr>
        <p:spPr/>
        <p:txBody>
          <a:bodyPr>
            <a:normAutofit/>
          </a:bodyPr>
          <a:lstStyle/>
          <a:p>
            <a:r>
              <a:rPr lang="en-US" sz="2800"/>
              <a:t>Software Architecture</a:t>
            </a:r>
          </a:p>
        </p:txBody>
      </p:sp>
      <p:sp>
        <p:nvSpPr>
          <p:cNvPr id="30" name="Rectangle 29">
            <a:extLst>
              <a:ext uri="{FF2B5EF4-FFF2-40B4-BE49-F238E27FC236}">
                <a16:creationId xmlns:a16="http://schemas.microsoft.com/office/drawing/2014/main" id="{46012D80-9E1D-204E-A434-922EE22752E6}"/>
              </a:ext>
            </a:extLst>
          </p:cNvPr>
          <p:cNvSpPr/>
          <p:nvPr/>
        </p:nvSpPr>
        <p:spPr>
          <a:xfrm>
            <a:off x="280780" y="1531342"/>
            <a:ext cx="3689740" cy="3884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a:solidFill>
                  <a:schemeClr val="bg2">
                    <a:lumMod val="25000"/>
                  </a:schemeClr>
                </a:solidFill>
              </a:rPr>
              <a:t>Information System</a:t>
            </a:r>
          </a:p>
        </p:txBody>
      </p:sp>
      <p:sp>
        <p:nvSpPr>
          <p:cNvPr id="32" name="Rectangle 31">
            <a:extLst>
              <a:ext uri="{FF2B5EF4-FFF2-40B4-BE49-F238E27FC236}">
                <a16:creationId xmlns:a16="http://schemas.microsoft.com/office/drawing/2014/main" id="{DDC797BE-2D92-D045-A3F2-4418EAF4C739}"/>
              </a:ext>
            </a:extLst>
          </p:cNvPr>
          <p:cNvSpPr/>
          <p:nvPr/>
        </p:nvSpPr>
        <p:spPr>
          <a:xfrm>
            <a:off x="2108530" y="2333310"/>
            <a:ext cx="1292087" cy="104360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Information Application</a:t>
            </a:r>
          </a:p>
        </p:txBody>
      </p:sp>
      <p:sp>
        <p:nvSpPr>
          <p:cNvPr id="33" name="Rectangle 32">
            <a:extLst>
              <a:ext uri="{FF2B5EF4-FFF2-40B4-BE49-F238E27FC236}">
                <a16:creationId xmlns:a16="http://schemas.microsoft.com/office/drawing/2014/main" id="{D7AD90D4-6B01-9447-A94B-A7D152541141}"/>
              </a:ext>
            </a:extLst>
          </p:cNvPr>
          <p:cNvSpPr/>
          <p:nvPr/>
        </p:nvSpPr>
        <p:spPr>
          <a:xfrm>
            <a:off x="4430697" y="2312624"/>
            <a:ext cx="1408045" cy="1043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Brandeis Policy Enforcement</a:t>
            </a:r>
          </a:p>
        </p:txBody>
      </p:sp>
      <p:sp>
        <p:nvSpPr>
          <p:cNvPr id="34" name="Rectangle 33">
            <a:extLst>
              <a:ext uri="{FF2B5EF4-FFF2-40B4-BE49-F238E27FC236}">
                <a16:creationId xmlns:a16="http://schemas.microsoft.com/office/drawing/2014/main" id="{6D644724-D805-1947-8F3E-564B54DF731D}"/>
              </a:ext>
            </a:extLst>
          </p:cNvPr>
          <p:cNvSpPr/>
          <p:nvPr/>
        </p:nvSpPr>
        <p:spPr>
          <a:xfrm>
            <a:off x="6692507" y="2312623"/>
            <a:ext cx="1484245" cy="1043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Brandeis Policy Reasoner</a:t>
            </a:r>
          </a:p>
        </p:txBody>
      </p:sp>
      <p:sp>
        <p:nvSpPr>
          <p:cNvPr id="35" name="TextBox 34">
            <a:extLst>
              <a:ext uri="{FF2B5EF4-FFF2-40B4-BE49-F238E27FC236}">
                <a16:creationId xmlns:a16="http://schemas.microsoft.com/office/drawing/2014/main" id="{560A2916-BCA1-DD47-8C0C-92D88814551F}"/>
              </a:ext>
            </a:extLst>
          </p:cNvPr>
          <p:cNvSpPr txBox="1"/>
          <p:nvPr/>
        </p:nvSpPr>
        <p:spPr>
          <a:xfrm>
            <a:off x="487889" y="2950532"/>
            <a:ext cx="1137363" cy="512320"/>
          </a:xfrm>
          <a:prstGeom prst="rect">
            <a:avLst/>
          </a:prstGeom>
          <a:noFill/>
        </p:spPr>
        <p:txBody>
          <a:bodyPr wrap="none" rtlCol="0">
            <a:spAutoFit/>
          </a:bodyPr>
          <a:lstStyle/>
          <a:p>
            <a:pPr algn="ctr">
              <a:lnSpc>
                <a:spcPts val="1600"/>
              </a:lnSpc>
            </a:pPr>
            <a:r>
              <a:rPr lang="en-US"/>
              <a:t>Data</a:t>
            </a:r>
          </a:p>
          <a:p>
            <a:pPr algn="ctr">
              <a:lnSpc>
                <a:spcPts val="1600"/>
              </a:lnSpc>
            </a:pPr>
            <a:r>
              <a:rPr lang="en-US"/>
              <a:t>Requester</a:t>
            </a:r>
          </a:p>
        </p:txBody>
      </p:sp>
      <p:sp>
        <p:nvSpPr>
          <p:cNvPr id="36" name="TextBox 35">
            <a:extLst>
              <a:ext uri="{FF2B5EF4-FFF2-40B4-BE49-F238E27FC236}">
                <a16:creationId xmlns:a16="http://schemas.microsoft.com/office/drawing/2014/main" id="{D87BB26C-A12E-9141-82E4-9E839B96E541}"/>
              </a:ext>
            </a:extLst>
          </p:cNvPr>
          <p:cNvSpPr txBox="1"/>
          <p:nvPr/>
        </p:nvSpPr>
        <p:spPr>
          <a:xfrm>
            <a:off x="10899916" y="4905642"/>
            <a:ext cx="1095172" cy="503921"/>
          </a:xfrm>
          <a:prstGeom prst="rect">
            <a:avLst/>
          </a:prstGeom>
          <a:noFill/>
        </p:spPr>
        <p:txBody>
          <a:bodyPr wrap="none" rtlCol="0">
            <a:spAutoFit/>
          </a:bodyPr>
          <a:lstStyle/>
          <a:p>
            <a:pPr algn="ctr">
              <a:lnSpc>
                <a:spcPts val="1600"/>
              </a:lnSpc>
            </a:pPr>
            <a:r>
              <a:rPr lang="en-US"/>
              <a:t>Policy</a:t>
            </a:r>
          </a:p>
          <a:p>
            <a:pPr algn="ctr">
              <a:lnSpc>
                <a:spcPts val="1600"/>
              </a:lnSpc>
            </a:pPr>
            <a:r>
              <a:rPr lang="en-US"/>
              <a:t>Authority</a:t>
            </a:r>
          </a:p>
        </p:txBody>
      </p:sp>
      <p:cxnSp>
        <p:nvCxnSpPr>
          <p:cNvPr id="37" name="Straight Arrow Connector 36">
            <a:extLst>
              <a:ext uri="{FF2B5EF4-FFF2-40B4-BE49-F238E27FC236}">
                <a16:creationId xmlns:a16="http://schemas.microsoft.com/office/drawing/2014/main" id="{84D5EDCE-56A5-B247-A26F-1254D55920CC}"/>
              </a:ext>
            </a:extLst>
          </p:cNvPr>
          <p:cNvCxnSpPr>
            <a:cxnSpLocks/>
            <a:stCxn id="63" idx="1"/>
            <a:endCxn id="34" idx="3"/>
          </p:cNvCxnSpPr>
          <p:nvPr/>
        </p:nvCxnSpPr>
        <p:spPr>
          <a:xfrm flipH="1" flipV="1">
            <a:off x="8176752" y="2834428"/>
            <a:ext cx="935584" cy="338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A150C7E-6201-274B-A2AF-281E03361697}"/>
              </a:ext>
            </a:extLst>
          </p:cNvPr>
          <p:cNvSpPr txBox="1"/>
          <p:nvPr/>
        </p:nvSpPr>
        <p:spPr>
          <a:xfrm>
            <a:off x="7999635" y="2343959"/>
            <a:ext cx="1311985" cy="954107"/>
          </a:xfrm>
          <a:prstGeom prst="rect">
            <a:avLst/>
          </a:prstGeom>
          <a:noFill/>
        </p:spPr>
        <p:txBody>
          <a:bodyPr wrap="square" rtlCol="0">
            <a:spAutoFit/>
          </a:bodyPr>
          <a:lstStyle/>
          <a:p>
            <a:pPr algn="ctr"/>
            <a:r>
              <a:rPr lang="en-US" sz="1400"/>
              <a:t>(Machine-readable) Policy Definitions</a:t>
            </a:r>
          </a:p>
        </p:txBody>
      </p:sp>
      <p:cxnSp>
        <p:nvCxnSpPr>
          <p:cNvPr id="39" name="Straight Arrow Connector 38">
            <a:extLst>
              <a:ext uri="{FF2B5EF4-FFF2-40B4-BE49-F238E27FC236}">
                <a16:creationId xmlns:a16="http://schemas.microsoft.com/office/drawing/2014/main" id="{186DFE09-2B4B-E249-B960-5700D510D7F6}"/>
              </a:ext>
            </a:extLst>
          </p:cNvPr>
          <p:cNvCxnSpPr>
            <a:cxnSpLocks/>
            <a:stCxn id="34" idx="1"/>
            <a:endCxn id="33" idx="3"/>
          </p:cNvCxnSpPr>
          <p:nvPr/>
        </p:nvCxnSpPr>
        <p:spPr>
          <a:xfrm flipH="1">
            <a:off x="5838742" y="2834428"/>
            <a:ext cx="853765"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60F82C1-4A65-8D41-81CE-AC627EBE888F}"/>
              </a:ext>
            </a:extLst>
          </p:cNvPr>
          <p:cNvSpPr txBox="1"/>
          <p:nvPr/>
        </p:nvSpPr>
        <p:spPr>
          <a:xfrm>
            <a:off x="5883393" y="2559402"/>
            <a:ext cx="794506" cy="523220"/>
          </a:xfrm>
          <a:prstGeom prst="rect">
            <a:avLst/>
          </a:prstGeom>
          <a:noFill/>
        </p:spPr>
        <p:txBody>
          <a:bodyPr wrap="none" rtlCol="0">
            <a:spAutoFit/>
          </a:bodyPr>
          <a:lstStyle/>
          <a:p>
            <a:pPr algn="ctr"/>
            <a:r>
              <a:rPr lang="en-US" sz="1400"/>
              <a:t>Policy</a:t>
            </a:r>
          </a:p>
          <a:p>
            <a:pPr algn="ctr"/>
            <a:r>
              <a:rPr lang="en-US" sz="1400"/>
              <a:t>Decisions</a:t>
            </a:r>
          </a:p>
        </p:txBody>
      </p:sp>
      <p:cxnSp>
        <p:nvCxnSpPr>
          <p:cNvPr id="41" name="Straight Arrow Connector 40">
            <a:extLst>
              <a:ext uri="{FF2B5EF4-FFF2-40B4-BE49-F238E27FC236}">
                <a16:creationId xmlns:a16="http://schemas.microsoft.com/office/drawing/2014/main" id="{8EC983A5-547A-4547-A661-81C8837BDCD3}"/>
              </a:ext>
            </a:extLst>
          </p:cNvPr>
          <p:cNvCxnSpPr>
            <a:cxnSpLocks/>
          </p:cNvCxnSpPr>
          <p:nvPr/>
        </p:nvCxnSpPr>
        <p:spPr>
          <a:xfrm flipH="1">
            <a:off x="3409017" y="3113948"/>
            <a:ext cx="99401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7FB44BC-0972-FB44-8464-79E1EB39745F}"/>
              </a:ext>
            </a:extLst>
          </p:cNvPr>
          <p:cNvSpPr txBox="1"/>
          <p:nvPr/>
        </p:nvSpPr>
        <p:spPr>
          <a:xfrm>
            <a:off x="3459417" y="2846548"/>
            <a:ext cx="966675" cy="523220"/>
          </a:xfrm>
          <a:prstGeom prst="rect">
            <a:avLst/>
          </a:prstGeom>
          <a:noFill/>
        </p:spPr>
        <p:txBody>
          <a:bodyPr wrap="none" rtlCol="0">
            <a:spAutoFit/>
          </a:bodyPr>
          <a:lstStyle/>
          <a:p>
            <a:pPr algn="ctr"/>
            <a:r>
              <a:rPr lang="en-US" sz="1400"/>
              <a:t>Policy-Safe</a:t>
            </a:r>
          </a:p>
          <a:p>
            <a:pPr algn="ctr"/>
            <a:r>
              <a:rPr lang="en-US" sz="1400"/>
              <a:t>Data</a:t>
            </a:r>
          </a:p>
        </p:txBody>
      </p:sp>
      <p:cxnSp>
        <p:nvCxnSpPr>
          <p:cNvPr id="43" name="Straight Arrow Connector 42">
            <a:extLst>
              <a:ext uri="{FF2B5EF4-FFF2-40B4-BE49-F238E27FC236}">
                <a16:creationId xmlns:a16="http://schemas.microsoft.com/office/drawing/2014/main" id="{0181A5D7-CFBB-7D4D-8036-48AB0F9EDED7}"/>
              </a:ext>
            </a:extLst>
          </p:cNvPr>
          <p:cNvCxnSpPr>
            <a:cxnSpLocks/>
          </p:cNvCxnSpPr>
          <p:nvPr/>
        </p:nvCxnSpPr>
        <p:spPr>
          <a:xfrm flipH="1">
            <a:off x="3400617" y="2594280"/>
            <a:ext cx="1016137"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DD10CFA-E857-EC40-A379-7D25B98A5456}"/>
              </a:ext>
            </a:extLst>
          </p:cNvPr>
          <p:cNvSpPr txBox="1"/>
          <p:nvPr/>
        </p:nvSpPr>
        <p:spPr>
          <a:xfrm>
            <a:off x="3303705" y="2329757"/>
            <a:ext cx="1221826" cy="523220"/>
          </a:xfrm>
          <a:prstGeom prst="rect">
            <a:avLst/>
          </a:prstGeom>
          <a:noFill/>
        </p:spPr>
        <p:txBody>
          <a:bodyPr wrap="square" rtlCol="0">
            <a:spAutoFit/>
          </a:bodyPr>
          <a:lstStyle/>
          <a:p>
            <a:pPr algn="ctr"/>
            <a:r>
              <a:rPr lang="en-US" sz="1400"/>
              <a:t>Data &amp; Policy</a:t>
            </a:r>
          </a:p>
          <a:p>
            <a:pPr algn="ctr"/>
            <a:r>
              <a:rPr lang="en-US" sz="1400"/>
              <a:t>Check</a:t>
            </a:r>
          </a:p>
        </p:txBody>
      </p:sp>
      <p:cxnSp>
        <p:nvCxnSpPr>
          <p:cNvPr id="45" name="Straight Arrow Connector 44">
            <a:extLst>
              <a:ext uri="{FF2B5EF4-FFF2-40B4-BE49-F238E27FC236}">
                <a16:creationId xmlns:a16="http://schemas.microsoft.com/office/drawing/2014/main" id="{1C01BD6B-DC35-F74D-97B3-FBEEEFCF4A95}"/>
              </a:ext>
            </a:extLst>
          </p:cNvPr>
          <p:cNvCxnSpPr>
            <a:cxnSpLocks/>
          </p:cNvCxnSpPr>
          <p:nvPr/>
        </p:nvCxnSpPr>
        <p:spPr>
          <a:xfrm flipH="1">
            <a:off x="1306997" y="2715664"/>
            <a:ext cx="799147"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684B283-18CB-5140-B5B3-8F0C32D38051}"/>
              </a:ext>
            </a:extLst>
          </p:cNvPr>
          <p:cNvSpPr txBox="1"/>
          <p:nvPr/>
        </p:nvSpPr>
        <p:spPr>
          <a:xfrm>
            <a:off x="1346678" y="2454837"/>
            <a:ext cx="777457" cy="523220"/>
          </a:xfrm>
          <a:prstGeom prst="rect">
            <a:avLst/>
          </a:prstGeom>
          <a:noFill/>
        </p:spPr>
        <p:txBody>
          <a:bodyPr wrap="none" rtlCol="0">
            <a:spAutoFit/>
          </a:bodyPr>
          <a:lstStyle/>
          <a:p>
            <a:pPr algn="ctr"/>
            <a:r>
              <a:rPr lang="en-US" sz="1400"/>
              <a:t>Data</a:t>
            </a:r>
          </a:p>
          <a:p>
            <a:pPr algn="ctr"/>
            <a:r>
              <a:rPr lang="en-US" sz="1400"/>
              <a:t>Request</a:t>
            </a:r>
          </a:p>
        </p:txBody>
      </p:sp>
      <p:sp>
        <p:nvSpPr>
          <p:cNvPr id="47" name="Can 46">
            <a:extLst>
              <a:ext uri="{FF2B5EF4-FFF2-40B4-BE49-F238E27FC236}">
                <a16:creationId xmlns:a16="http://schemas.microsoft.com/office/drawing/2014/main" id="{E34B462F-6B07-CC43-BF8F-45C797C59740}"/>
              </a:ext>
            </a:extLst>
          </p:cNvPr>
          <p:cNvSpPr/>
          <p:nvPr/>
        </p:nvSpPr>
        <p:spPr>
          <a:xfrm>
            <a:off x="2124135" y="3751812"/>
            <a:ext cx="1285534" cy="850789"/>
          </a:xfrm>
          <a:prstGeom prst="ca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Information Repository</a:t>
            </a:r>
          </a:p>
        </p:txBody>
      </p:sp>
      <p:cxnSp>
        <p:nvCxnSpPr>
          <p:cNvPr id="48" name="Straight Arrow Connector 47">
            <a:extLst>
              <a:ext uri="{FF2B5EF4-FFF2-40B4-BE49-F238E27FC236}">
                <a16:creationId xmlns:a16="http://schemas.microsoft.com/office/drawing/2014/main" id="{9E3B41B3-D30F-BC48-A14E-5F79E67A8979}"/>
              </a:ext>
            </a:extLst>
          </p:cNvPr>
          <p:cNvCxnSpPr>
            <a:cxnSpLocks/>
            <a:stCxn id="32" idx="2"/>
            <a:endCxn id="47" idx="0"/>
          </p:cNvCxnSpPr>
          <p:nvPr/>
        </p:nvCxnSpPr>
        <p:spPr>
          <a:xfrm>
            <a:off x="2754574" y="3376919"/>
            <a:ext cx="12328" cy="587590"/>
          </a:xfrm>
          <a:prstGeom prst="straightConnector1">
            <a:avLst/>
          </a:prstGeom>
          <a:ln w="28575">
            <a:solidFill>
              <a:schemeClr val="bg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898799D-0BEE-2D4C-B6B9-43E148068F84}"/>
              </a:ext>
            </a:extLst>
          </p:cNvPr>
          <p:cNvSpPr txBox="1"/>
          <p:nvPr/>
        </p:nvSpPr>
        <p:spPr>
          <a:xfrm>
            <a:off x="6504145" y="3580166"/>
            <a:ext cx="2134430" cy="1405483"/>
          </a:xfrm>
          <a:prstGeom prst="rect">
            <a:avLst/>
          </a:prstGeom>
        </p:spPr>
        <p:txBody>
          <a:bodyPr wrap="square" lIns="0" rIns="0" rtlCol="0">
            <a:normAutofit/>
          </a:bodyPr>
          <a:lstStyle/>
          <a:p>
            <a:pPr algn="ctr">
              <a:lnSpc>
                <a:spcPts val="1400"/>
              </a:lnSpc>
            </a:pPr>
            <a:r>
              <a:rPr lang="en-US" sz="1400" b="1" u="sng">
                <a:latin typeface="+mn-lt"/>
              </a:rPr>
              <a:t>Policy Decision Point</a:t>
            </a:r>
          </a:p>
          <a:p>
            <a:pPr algn="ctr">
              <a:lnSpc>
                <a:spcPts val="1400"/>
              </a:lnSpc>
            </a:pPr>
            <a:endParaRPr lang="en-US" sz="800">
              <a:latin typeface="+mn-lt"/>
            </a:endParaRPr>
          </a:p>
          <a:p>
            <a:pPr algn="ctr">
              <a:lnSpc>
                <a:spcPts val="1400"/>
              </a:lnSpc>
            </a:pPr>
            <a:r>
              <a:rPr lang="en-US" sz="1400">
                <a:latin typeface="+mn-lt"/>
              </a:rPr>
              <a:t>Reason over applicable policies to determine access for each owner/requester group combination</a:t>
            </a:r>
            <a:endParaRPr lang="en-US" sz="1100">
              <a:latin typeface="+mn-lt"/>
            </a:endParaRPr>
          </a:p>
        </p:txBody>
      </p:sp>
      <p:sp>
        <p:nvSpPr>
          <p:cNvPr id="50" name="TextBox 49">
            <a:extLst>
              <a:ext uri="{FF2B5EF4-FFF2-40B4-BE49-F238E27FC236}">
                <a16:creationId xmlns:a16="http://schemas.microsoft.com/office/drawing/2014/main" id="{A14D0F9E-6795-5E44-8C3F-BF5420ABACF5}"/>
              </a:ext>
            </a:extLst>
          </p:cNvPr>
          <p:cNvSpPr txBox="1"/>
          <p:nvPr/>
        </p:nvSpPr>
        <p:spPr>
          <a:xfrm>
            <a:off x="4180018" y="3580167"/>
            <a:ext cx="2047008" cy="1219482"/>
          </a:xfrm>
          <a:prstGeom prst="rect">
            <a:avLst/>
          </a:prstGeom>
        </p:spPr>
        <p:txBody>
          <a:bodyPr wrap="square" rtlCol="0">
            <a:normAutofit/>
          </a:bodyPr>
          <a:lstStyle/>
          <a:p>
            <a:pPr algn="ctr">
              <a:lnSpc>
                <a:spcPts val="1400"/>
              </a:lnSpc>
            </a:pPr>
            <a:r>
              <a:rPr lang="en-US" sz="1400" b="1" u="sng">
                <a:latin typeface="+mn-lt"/>
              </a:rPr>
              <a:t>Policy Enforcement Point</a:t>
            </a:r>
          </a:p>
          <a:p>
            <a:pPr algn="ctr">
              <a:lnSpc>
                <a:spcPts val="1400"/>
              </a:lnSpc>
            </a:pPr>
            <a:endParaRPr lang="en-US" sz="800">
              <a:latin typeface="+mn-lt"/>
            </a:endParaRPr>
          </a:p>
          <a:p>
            <a:pPr algn="ctr">
              <a:lnSpc>
                <a:spcPts val="1400"/>
              </a:lnSpc>
            </a:pPr>
            <a:r>
              <a:rPr lang="en-US" sz="1400">
                <a:latin typeface="+mn-lt"/>
              </a:rPr>
              <a:t>Apply policy decisions to specific data and requester combinations</a:t>
            </a:r>
          </a:p>
        </p:txBody>
      </p:sp>
      <p:grpSp>
        <p:nvGrpSpPr>
          <p:cNvPr id="51" name="Group 50">
            <a:extLst>
              <a:ext uri="{FF2B5EF4-FFF2-40B4-BE49-F238E27FC236}">
                <a16:creationId xmlns:a16="http://schemas.microsoft.com/office/drawing/2014/main" id="{325B80AF-58FC-AF40-8793-095A0B71D6F3}"/>
              </a:ext>
            </a:extLst>
          </p:cNvPr>
          <p:cNvGrpSpPr/>
          <p:nvPr/>
        </p:nvGrpSpPr>
        <p:grpSpPr>
          <a:xfrm>
            <a:off x="11178217" y="4266192"/>
            <a:ext cx="552589" cy="898682"/>
            <a:chOff x="10382586" y="2235031"/>
            <a:chExt cx="552589" cy="898682"/>
          </a:xfrm>
        </p:grpSpPr>
        <p:sp>
          <p:nvSpPr>
            <p:cNvPr id="52" name="Chord 51">
              <a:extLst>
                <a:ext uri="{FF2B5EF4-FFF2-40B4-BE49-F238E27FC236}">
                  <a16:creationId xmlns:a16="http://schemas.microsoft.com/office/drawing/2014/main" id="{81330C7D-8F80-8149-B5D6-99E69029E5F6}"/>
                </a:ext>
              </a:extLst>
            </p:cNvPr>
            <p:cNvSpPr/>
            <p:nvPr/>
          </p:nvSpPr>
          <p:spPr>
            <a:xfrm>
              <a:off x="10382586" y="2509167"/>
              <a:ext cx="552589" cy="624546"/>
            </a:xfrm>
            <a:prstGeom prst="chord">
              <a:avLst>
                <a:gd name="adj1" fmla="val 10246556"/>
                <a:gd name="adj2" fmla="val 68891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F77DEEE-BD58-1A4F-A89A-0241026FB3BF}"/>
                </a:ext>
              </a:extLst>
            </p:cNvPr>
            <p:cNvSpPr/>
            <p:nvPr/>
          </p:nvSpPr>
          <p:spPr>
            <a:xfrm>
              <a:off x="10460098" y="2235031"/>
              <a:ext cx="397565" cy="397565"/>
            </a:xfrm>
            <a:prstGeom prst="ellipse">
              <a:avLst/>
            </a:prstGeom>
            <a:solidFill>
              <a:schemeClr val="tx2"/>
            </a:solidFill>
            <a:ln w="285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F7031C5-A989-614E-B80B-76FCF98313C0}"/>
              </a:ext>
            </a:extLst>
          </p:cNvPr>
          <p:cNvGrpSpPr/>
          <p:nvPr/>
        </p:nvGrpSpPr>
        <p:grpSpPr>
          <a:xfrm>
            <a:off x="774367" y="3624035"/>
            <a:ext cx="552589" cy="898682"/>
            <a:chOff x="1542320" y="3975097"/>
            <a:chExt cx="552589" cy="898682"/>
          </a:xfrm>
        </p:grpSpPr>
        <p:sp>
          <p:nvSpPr>
            <p:cNvPr id="55" name="Chord 54">
              <a:extLst>
                <a:ext uri="{FF2B5EF4-FFF2-40B4-BE49-F238E27FC236}">
                  <a16:creationId xmlns:a16="http://schemas.microsoft.com/office/drawing/2014/main" id="{993173E7-AC11-824E-A2E8-5E251803E12B}"/>
                </a:ext>
              </a:extLst>
            </p:cNvPr>
            <p:cNvSpPr/>
            <p:nvPr/>
          </p:nvSpPr>
          <p:spPr>
            <a:xfrm>
              <a:off x="1542320" y="4249233"/>
              <a:ext cx="552589" cy="624546"/>
            </a:xfrm>
            <a:prstGeom prst="chord">
              <a:avLst>
                <a:gd name="adj1" fmla="val 10246556"/>
                <a:gd name="adj2" fmla="val 688916"/>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A8B77D5-57FB-B049-8851-E49B4B4A6EED}"/>
                </a:ext>
              </a:extLst>
            </p:cNvPr>
            <p:cNvSpPr/>
            <p:nvPr/>
          </p:nvSpPr>
          <p:spPr>
            <a:xfrm>
              <a:off x="1619832" y="3975097"/>
              <a:ext cx="397565" cy="397565"/>
            </a:xfrm>
            <a:prstGeom prst="ellipse">
              <a:avLst/>
            </a:prstGeom>
            <a:solidFill>
              <a:schemeClr val="bg2">
                <a:lumMod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A09851DA-7714-A643-A8DB-7493286B7F32}"/>
              </a:ext>
            </a:extLst>
          </p:cNvPr>
          <p:cNvSpPr txBox="1"/>
          <p:nvPr/>
        </p:nvSpPr>
        <p:spPr>
          <a:xfrm>
            <a:off x="618491" y="4295736"/>
            <a:ext cx="864339" cy="503921"/>
          </a:xfrm>
          <a:prstGeom prst="rect">
            <a:avLst/>
          </a:prstGeom>
          <a:noFill/>
        </p:spPr>
        <p:txBody>
          <a:bodyPr wrap="none" rtlCol="0">
            <a:spAutoFit/>
          </a:bodyPr>
          <a:lstStyle/>
          <a:p>
            <a:pPr algn="ctr">
              <a:lnSpc>
                <a:spcPts val="1600"/>
              </a:lnSpc>
            </a:pPr>
            <a:r>
              <a:rPr lang="en-US"/>
              <a:t>Data</a:t>
            </a:r>
          </a:p>
          <a:p>
            <a:pPr algn="ctr">
              <a:lnSpc>
                <a:spcPts val="1600"/>
              </a:lnSpc>
            </a:pPr>
            <a:r>
              <a:rPr lang="en-US"/>
              <a:t>Owner</a:t>
            </a:r>
          </a:p>
        </p:txBody>
      </p:sp>
      <p:cxnSp>
        <p:nvCxnSpPr>
          <p:cNvPr id="58" name="Straight Arrow Connector 57">
            <a:extLst>
              <a:ext uri="{FF2B5EF4-FFF2-40B4-BE49-F238E27FC236}">
                <a16:creationId xmlns:a16="http://schemas.microsoft.com/office/drawing/2014/main" id="{58676399-4FF8-7B43-A179-70CC0DA05C2A}"/>
              </a:ext>
            </a:extLst>
          </p:cNvPr>
          <p:cNvCxnSpPr>
            <a:cxnSpLocks/>
          </p:cNvCxnSpPr>
          <p:nvPr/>
        </p:nvCxnSpPr>
        <p:spPr>
          <a:xfrm flipH="1">
            <a:off x="1322689" y="4092261"/>
            <a:ext cx="799147"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37F496B-DDE6-444A-AB41-24E66DE2B9F4}"/>
              </a:ext>
            </a:extLst>
          </p:cNvPr>
          <p:cNvSpPr txBox="1"/>
          <p:nvPr/>
        </p:nvSpPr>
        <p:spPr>
          <a:xfrm>
            <a:off x="1436140" y="3831434"/>
            <a:ext cx="582211" cy="523220"/>
          </a:xfrm>
          <a:prstGeom prst="rect">
            <a:avLst/>
          </a:prstGeom>
          <a:noFill/>
        </p:spPr>
        <p:txBody>
          <a:bodyPr wrap="none" rtlCol="0">
            <a:spAutoFit/>
          </a:bodyPr>
          <a:lstStyle/>
          <a:p>
            <a:pPr algn="ctr"/>
            <a:r>
              <a:rPr lang="en-US" sz="1400"/>
              <a:t>Data</a:t>
            </a:r>
          </a:p>
          <a:p>
            <a:pPr algn="ctr"/>
            <a:r>
              <a:rPr lang="en-US" sz="1400"/>
              <a:t>Load</a:t>
            </a:r>
          </a:p>
        </p:txBody>
      </p:sp>
      <p:grpSp>
        <p:nvGrpSpPr>
          <p:cNvPr id="60" name="Group 59">
            <a:extLst>
              <a:ext uri="{FF2B5EF4-FFF2-40B4-BE49-F238E27FC236}">
                <a16:creationId xmlns:a16="http://schemas.microsoft.com/office/drawing/2014/main" id="{73188ED1-0380-D540-9A4C-FE7F7C98448E}"/>
              </a:ext>
            </a:extLst>
          </p:cNvPr>
          <p:cNvGrpSpPr/>
          <p:nvPr/>
        </p:nvGrpSpPr>
        <p:grpSpPr>
          <a:xfrm>
            <a:off x="774367" y="2297294"/>
            <a:ext cx="552589" cy="898682"/>
            <a:chOff x="1542320" y="3975097"/>
            <a:chExt cx="552589" cy="898682"/>
          </a:xfrm>
        </p:grpSpPr>
        <p:sp>
          <p:nvSpPr>
            <p:cNvPr id="61" name="Chord 60">
              <a:extLst>
                <a:ext uri="{FF2B5EF4-FFF2-40B4-BE49-F238E27FC236}">
                  <a16:creationId xmlns:a16="http://schemas.microsoft.com/office/drawing/2014/main" id="{0750EAB0-349A-104F-87CC-E9AC6261B488}"/>
                </a:ext>
              </a:extLst>
            </p:cNvPr>
            <p:cNvSpPr/>
            <p:nvPr/>
          </p:nvSpPr>
          <p:spPr>
            <a:xfrm>
              <a:off x="1542320" y="4249233"/>
              <a:ext cx="552589" cy="624546"/>
            </a:xfrm>
            <a:prstGeom prst="chord">
              <a:avLst>
                <a:gd name="adj1" fmla="val 10246556"/>
                <a:gd name="adj2" fmla="val 688916"/>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AC89F4C-DD9F-6844-8E7C-20B16FBBD848}"/>
                </a:ext>
              </a:extLst>
            </p:cNvPr>
            <p:cNvSpPr/>
            <p:nvPr/>
          </p:nvSpPr>
          <p:spPr>
            <a:xfrm>
              <a:off x="1619832" y="3975097"/>
              <a:ext cx="397565" cy="397565"/>
            </a:xfrm>
            <a:prstGeom prst="ellipse">
              <a:avLst/>
            </a:prstGeom>
            <a:solidFill>
              <a:schemeClr val="bg2">
                <a:lumMod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E620F7B4-08B5-B645-8BB1-6D2325735FAB}"/>
              </a:ext>
            </a:extLst>
          </p:cNvPr>
          <p:cNvSpPr/>
          <p:nvPr/>
        </p:nvSpPr>
        <p:spPr>
          <a:xfrm>
            <a:off x="9112336" y="2316007"/>
            <a:ext cx="1477148" cy="1043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Brandeis Policy Manager</a:t>
            </a:r>
          </a:p>
        </p:txBody>
      </p:sp>
      <p:sp>
        <p:nvSpPr>
          <p:cNvPr id="65" name="TextBox 64">
            <a:extLst>
              <a:ext uri="{FF2B5EF4-FFF2-40B4-BE49-F238E27FC236}">
                <a16:creationId xmlns:a16="http://schemas.microsoft.com/office/drawing/2014/main" id="{C4A29743-70E5-1947-A1EC-8B73BD66C6D2}"/>
              </a:ext>
            </a:extLst>
          </p:cNvPr>
          <p:cNvSpPr txBox="1"/>
          <p:nvPr/>
        </p:nvSpPr>
        <p:spPr>
          <a:xfrm>
            <a:off x="10410435" y="2355388"/>
            <a:ext cx="1207051" cy="954107"/>
          </a:xfrm>
          <a:prstGeom prst="rect">
            <a:avLst/>
          </a:prstGeom>
          <a:noFill/>
        </p:spPr>
        <p:txBody>
          <a:bodyPr wrap="square" rtlCol="0">
            <a:spAutoFit/>
          </a:bodyPr>
          <a:lstStyle/>
          <a:p>
            <a:pPr algn="ctr"/>
            <a:r>
              <a:rPr lang="en-US" sz="1400"/>
              <a:t>(Human-readable) Policy</a:t>
            </a:r>
          </a:p>
          <a:p>
            <a:pPr algn="ctr"/>
            <a:r>
              <a:rPr lang="en-US" sz="1400"/>
              <a:t>Definitions</a:t>
            </a:r>
          </a:p>
        </p:txBody>
      </p:sp>
      <p:cxnSp>
        <p:nvCxnSpPr>
          <p:cNvPr id="13" name="Elbow Connector 12">
            <a:extLst>
              <a:ext uri="{FF2B5EF4-FFF2-40B4-BE49-F238E27FC236}">
                <a16:creationId xmlns:a16="http://schemas.microsoft.com/office/drawing/2014/main" id="{ACE23CF7-89D4-8F47-AE33-3CD88F2896B5}"/>
              </a:ext>
            </a:extLst>
          </p:cNvPr>
          <p:cNvCxnSpPr>
            <a:stCxn id="53" idx="0"/>
            <a:endCxn id="63" idx="3"/>
          </p:cNvCxnSpPr>
          <p:nvPr/>
        </p:nvCxnSpPr>
        <p:spPr>
          <a:xfrm rot="16200000" flipV="1">
            <a:off x="10307808" y="3119488"/>
            <a:ext cx="1428380" cy="865028"/>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9D617BE-CB1D-324D-A251-26BD1A2D00B7}"/>
              </a:ext>
            </a:extLst>
          </p:cNvPr>
          <p:cNvSpPr txBox="1"/>
          <p:nvPr/>
        </p:nvSpPr>
        <p:spPr>
          <a:xfrm>
            <a:off x="8916875" y="3560773"/>
            <a:ext cx="2134430" cy="1238876"/>
          </a:xfrm>
          <a:prstGeom prst="rect">
            <a:avLst/>
          </a:prstGeom>
        </p:spPr>
        <p:txBody>
          <a:bodyPr wrap="square" lIns="0" rIns="0" rtlCol="0">
            <a:normAutofit/>
          </a:bodyPr>
          <a:lstStyle/>
          <a:p>
            <a:pPr algn="ctr">
              <a:lnSpc>
                <a:spcPts val="1400"/>
              </a:lnSpc>
            </a:pPr>
            <a:r>
              <a:rPr lang="en-US" sz="1400" b="1" u="sng">
                <a:latin typeface="+mn-lt"/>
              </a:rPr>
              <a:t>Policy Administration Point</a:t>
            </a:r>
          </a:p>
          <a:p>
            <a:pPr algn="ctr">
              <a:lnSpc>
                <a:spcPts val="1400"/>
              </a:lnSpc>
            </a:pPr>
            <a:endParaRPr lang="en-US" sz="1200">
              <a:latin typeface="+mn-lt"/>
            </a:endParaRPr>
          </a:p>
          <a:p>
            <a:pPr algn="ctr">
              <a:lnSpc>
                <a:spcPts val="1400"/>
              </a:lnSpc>
            </a:pPr>
            <a:r>
              <a:rPr lang="en-US" sz="1400">
                <a:latin typeface="+mn-lt"/>
              </a:rPr>
              <a:t>Easy-to-use policy management user interface to define complex policies</a:t>
            </a:r>
          </a:p>
        </p:txBody>
      </p:sp>
      <p:sp>
        <p:nvSpPr>
          <p:cNvPr id="19" name="TextBox 18">
            <a:extLst>
              <a:ext uri="{FF2B5EF4-FFF2-40B4-BE49-F238E27FC236}">
                <a16:creationId xmlns:a16="http://schemas.microsoft.com/office/drawing/2014/main" id="{ABC2322E-BBF6-F64E-BE8A-43314655BFC1}"/>
              </a:ext>
            </a:extLst>
          </p:cNvPr>
          <p:cNvSpPr txBox="1"/>
          <p:nvPr/>
        </p:nvSpPr>
        <p:spPr>
          <a:xfrm>
            <a:off x="7855910" y="5602089"/>
            <a:ext cx="2733574" cy="359182"/>
          </a:xfrm>
          <a:prstGeom prst="rect">
            <a:avLst/>
          </a:prstGeom>
        </p:spPr>
        <p:txBody>
          <a:bodyPr wrap="square" rtlCol="0">
            <a:normAutofit fontScale="85000" lnSpcReduction="10000"/>
          </a:bodyPr>
          <a:lstStyle/>
          <a:p>
            <a:r>
              <a:rPr lang="en-US" i="1">
                <a:solidFill>
                  <a:schemeClr val="bg1">
                    <a:lumMod val="50000"/>
                  </a:schemeClr>
                </a:solidFill>
                <a:latin typeface="+mn-lt"/>
              </a:rPr>
              <a:t>Data-independent operations</a:t>
            </a:r>
          </a:p>
        </p:txBody>
      </p:sp>
      <p:sp>
        <p:nvSpPr>
          <p:cNvPr id="69" name="TextBox 68">
            <a:extLst>
              <a:ext uri="{FF2B5EF4-FFF2-40B4-BE49-F238E27FC236}">
                <a16:creationId xmlns:a16="http://schemas.microsoft.com/office/drawing/2014/main" id="{9D5CFE0E-BE89-004A-B6F5-298BBCA53409}"/>
              </a:ext>
            </a:extLst>
          </p:cNvPr>
          <p:cNvSpPr txBox="1"/>
          <p:nvPr/>
        </p:nvSpPr>
        <p:spPr>
          <a:xfrm>
            <a:off x="2235691" y="5602089"/>
            <a:ext cx="2733574" cy="359182"/>
          </a:xfrm>
          <a:prstGeom prst="rect">
            <a:avLst/>
          </a:prstGeom>
        </p:spPr>
        <p:txBody>
          <a:bodyPr wrap="square" rtlCol="0">
            <a:normAutofit/>
          </a:bodyPr>
          <a:lstStyle/>
          <a:p>
            <a:r>
              <a:rPr lang="en-US" sz="1500" i="1">
                <a:solidFill>
                  <a:schemeClr val="bg1">
                    <a:lumMod val="50000"/>
                  </a:schemeClr>
                </a:solidFill>
                <a:latin typeface="+mn-lt"/>
              </a:rPr>
              <a:t>Data-dependent operations</a:t>
            </a:r>
          </a:p>
        </p:txBody>
      </p:sp>
    </p:spTree>
    <p:extLst>
      <p:ext uri="{BB962C8B-B14F-4D97-AF65-F5344CB8AC3E}">
        <p14:creationId xmlns:p14="http://schemas.microsoft.com/office/powerpoint/2010/main" val="226785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llegal, Unreported, and Unregulated Fishing - United States ...">
            <a:extLst>
              <a:ext uri="{FF2B5EF4-FFF2-40B4-BE49-F238E27FC236}">
                <a16:creationId xmlns:a16="http://schemas.microsoft.com/office/drawing/2014/main" id="{6F638367-1B2E-42AE-AED2-46B1C7BA9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97" y="3678729"/>
            <a:ext cx="1583500" cy="1018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7CE422-1225-42E2-BE4E-BE6E80D52EB9}"/>
              </a:ext>
            </a:extLst>
          </p:cNvPr>
          <p:cNvSpPr>
            <a:spLocks noGrp="1"/>
          </p:cNvSpPr>
          <p:nvPr>
            <p:ph type="title"/>
          </p:nvPr>
        </p:nvSpPr>
        <p:spPr/>
        <p:txBody>
          <a:bodyPr/>
          <a:lstStyle/>
          <a:p>
            <a:r>
              <a:rPr lang="en-US" sz="2800" b="1" dirty="0">
                <a:solidFill>
                  <a:schemeClr val="accent2">
                    <a:lumMod val="75000"/>
                  </a:schemeClr>
                </a:solidFill>
              </a:rPr>
              <a:t>Semantic Policy Management for Tailored Data Sharing</a:t>
            </a:r>
            <a:endParaRPr lang="en-US" dirty="0"/>
          </a:p>
        </p:txBody>
      </p:sp>
      <p:sp>
        <p:nvSpPr>
          <p:cNvPr id="3" name="Text Placeholder 2">
            <a:extLst>
              <a:ext uri="{FF2B5EF4-FFF2-40B4-BE49-F238E27FC236}">
                <a16:creationId xmlns:a16="http://schemas.microsoft.com/office/drawing/2014/main" id="{FA1CA677-CBA3-4409-881E-8C322D1BDB23}"/>
              </a:ext>
            </a:extLst>
          </p:cNvPr>
          <p:cNvSpPr>
            <a:spLocks noGrp="1"/>
          </p:cNvSpPr>
          <p:nvPr>
            <p:ph type="body" sz="quarter" idx="13"/>
          </p:nvPr>
        </p:nvSpPr>
        <p:spPr>
          <a:xfrm>
            <a:off x="3218328" y="1254033"/>
            <a:ext cx="8135471" cy="4942139"/>
          </a:xfrm>
        </p:spPr>
        <p:txBody>
          <a:bodyPr>
            <a:normAutofit/>
          </a:bodyPr>
          <a:lstStyle/>
          <a:p>
            <a:pPr marL="0" indent="0">
              <a:buNone/>
            </a:pPr>
            <a:r>
              <a:rPr lang="en-US" dirty="0"/>
              <a:t>Brandeis allows enterprise-level users to quickly and easily tailor data sharing to meet objectives without overexposing their private data</a:t>
            </a:r>
          </a:p>
          <a:p>
            <a:endParaRPr lang="en-US" dirty="0"/>
          </a:p>
          <a:p>
            <a:pPr marL="0" indent="0">
              <a:buNone/>
            </a:pPr>
            <a:r>
              <a:rPr lang="en-US" dirty="0"/>
              <a:t>Problem</a:t>
            </a:r>
          </a:p>
          <a:p>
            <a:pPr lvl="1"/>
            <a:r>
              <a:rPr lang="en-US" dirty="0"/>
              <a:t>Enterprises have many different types of data, some very sensitive</a:t>
            </a:r>
          </a:p>
          <a:p>
            <a:pPr lvl="1"/>
            <a:r>
              <a:rPr lang="en-US" dirty="0"/>
              <a:t>Yet they want to share some date with some partners but not share with others</a:t>
            </a:r>
          </a:p>
          <a:p>
            <a:pPr lvl="1"/>
            <a:r>
              <a:rPr lang="en-US" dirty="0"/>
              <a:t>“One-off” data sharing, “here’s the file,” does not work for long term objectives – too manual and too error prone</a:t>
            </a:r>
          </a:p>
          <a:p>
            <a:pPr lvl="1"/>
            <a:r>
              <a:rPr lang="en-US" dirty="0"/>
              <a:t>Typical “access control” requires sophisticated DBAs to create and maintain, adding time, money, and obscuring oversight</a:t>
            </a:r>
          </a:p>
          <a:p>
            <a:pPr lvl="1"/>
            <a:endParaRPr lang="en-US" dirty="0"/>
          </a:p>
          <a:p>
            <a:pPr marL="0" indent="0">
              <a:buNone/>
            </a:pPr>
            <a:r>
              <a:rPr lang="en-US" dirty="0"/>
              <a:t>Brandeis solution</a:t>
            </a:r>
          </a:p>
          <a:p>
            <a:pPr lvl="1"/>
            <a:r>
              <a:rPr lang="en-US" dirty="0"/>
              <a:t>Brandeis is an emerging technology funded by DARPA to support sophisticated, yet easy to create and monitor, enterprise and multi-national data sharing</a:t>
            </a:r>
          </a:p>
          <a:p>
            <a:pPr lvl="1"/>
            <a:r>
              <a:rPr lang="en-US" dirty="0"/>
              <a:t>Reap the benefits of data sharing without losing privacy and control</a:t>
            </a:r>
          </a:p>
        </p:txBody>
      </p:sp>
      <p:sp>
        <p:nvSpPr>
          <p:cNvPr id="4" name="Slide Number Placeholder 3">
            <a:extLst>
              <a:ext uri="{FF2B5EF4-FFF2-40B4-BE49-F238E27FC236}">
                <a16:creationId xmlns:a16="http://schemas.microsoft.com/office/drawing/2014/main" id="{73F098C5-9728-40CB-A12A-5DC9125FD24D}"/>
              </a:ext>
            </a:extLst>
          </p:cNvPr>
          <p:cNvSpPr>
            <a:spLocks noGrp="1"/>
          </p:cNvSpPr>
          <p:nvPr>
            <p:ph type="sldNum" sz="quarter" idx="12"/>
          </p:nvPr>
        </p:nvSpPr>
        <p:spPr/>
        <p:txBody>
          <a:bodyPr/>
          <a:lstStyle/>
          <a:p>
            <a:fld id="{0311C453-A4DB-6F42-8F82-F5F619D58FB8}" type="slidenum">
              <a:rPr lang="en-US" smtClean="0"/>
              <a:pPr/>
              <a:t>2</a:t>
            </a:fld>
            <a:endParaRPr lang="en-US"/>
          </a:p>
        </p:txBody>
      </p:sp>
      <p:pic>
        <p:nvPicPr>
          <p:cNvPr id="5" name="Picture 2" descr="randeisl.jpg">
            <a:extLst>
              <a:ext uri="{FF2B5EF4-FFF2-40B4-BE49-F238E27FC236}">
                <a16:creationId xmlns:a16="http://schemas.microsoft.com/office/drawing/2014/main" id="{972A7C3B-EC94-48A1-B4E2-47BFDA67C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979" y="1714014"/>
            <a:ext cx="1113407" cy="1592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1F48DA-71E0-4A7B-A87C-151A3E951BEE}"/>
              </a:ext>
            </a:extLst>
          </p:cNvPr>
          <p:cNvSpPr txBox="1"/>
          <p:nvPr/>
        </p:nvSpPr>
        <p:spPr>
          <a:xfrm>
            <a:off x="174289" y="1062780"/>
            <a:ext cx="3044039"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45720" rIns="50800" bIns="45720" numCol="1" spcCol="38100" rtlCol="0" anchor="ctr">
            <a:spAutoFit/>
          </a:bodyPr>
          <a:lstStyle/>
          <a:p>
            <a:pPr algn="ctr" defTabSz="584200" fontAlgn="auto">
              <a:spcBef>
                <a:spcPts val="0"/>
              </a:spcBef>
              <a:spcAft>
                <a:spcPts val="0"/>
              </a:spcAft>
            </a:pPr>
            <a:r>
              <a:rPr kumimoji="1" lang="en-US" sz="2000" b="1" dirty="0">
                <a:solidFill>
                  <a:schemeClr val="tx1">
                    <a:lumMod val="75000"/>
                    <a:lumOff val="25000"/>
                  </a:schemeClr>
                </a:solidFill>
                <a:latin typeface="Calibri"/>
                <a:cs typeface="Calibri"/>
              </a:rPr>
              <a:t>Justice Louis Brandeis</a:t>
            </a:r>
          </a:p>
          <a:p>
            <a:pPr algn="ctr" defTabSz="584200" fontAlgn="auto">
              <a:spcBef>
                <a:spcPts val="0"/>
              </a:spcBef>
              <a:spcAft>
                <a:spcPts val="0"/>
              </a:spcAft>
            </a:pPr>
            <a:r>
              <a:rPr kumimoji="1" lang="en-US" dirty="0">
                <a:solidFill>
                  <a:schemeClr val="tx1">
                    <a:lumMod val="75000"/>
                    <a:lumOff val="25000"/>
                  </a:schemeClr>
                </a:solidFill>
                <a:latin typeface="Calibri"/>
                <a:cs typeface="Calibri"/>
              </a:rPr>
              <a:t>Advocate for Privacy</a:t>
            </a:r>
          </a:p>
        </p:txBody>
      </p:sp>
      <p:pic>
        <p:nvPicPr>
          <p:cNvPr id="15" name="Picture 6" descr="A U.S. Navy sailor and an Armed Forces Philippines soldier unload a box of humanitarian aid from USAID on Panay Island, demonstrating interagency and international cooperation.">
            <a:extLst>
              <a:ext uri="{FF2B5EF4-FFF2-40B4-BE49-F238E27FC236}">
                <a16:creationId xmlns:a16="http://schemas.microsoft.com/office/drawing/2014/main" id="{0CEE1BF7-EB5D-4DA4-A88E-DADEB0D37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979" y="4454096"/>
            <a:ext cx="1614685" cy="10907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H370: New underwater sound wave analysis suggests alternative ...">
            <a:extLst>
              <a:ext uri="{FF2B5EF4-FFF2-40B4-BE49-F238E27FC236}">
                <a16:creationId xmlns:a16="http://schemas.microsoft.com/office/drawing/2014/main" id="{760EFE10-ABBD-4962-AEF8-DE778513F4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619"/>
          <a:stretch/>
        </p:blipFill>
        <p:spPr bwMode="auto">
          <a:xfrm>
            <a:off x="397327" y="5221833"/>
            <a:ext cx="1497304" cy="99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74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B8EF-76AA-4586-B5C1-9629C3BB0E89}"/>
              </a:ext>
            </a:extLst>
          </p:cNvPr>
          <p:cNvSpPr>
            <a:spLocks noGrp="1"/>
          </p:cNvSpPr>
          <p:nvPr>
            <p:ph type="title"/>
          </p:nvPr>
        </p:nvSpPr>
        <p:spPr>
          <a:xfrm>
            <a:off x="482600" y="377826"/>
            <a:ext cx="10871200" cy="617008"/>
          </a:xfrm>
        </p:spPr>
        <p:txBody>
          <a:bodyPr>
            <a:normAutofit/>
          </a:bodyPr>
          <a:lstStyle/>
          <a:p>
            <a:r>
              <a:rPr lang="en-US" b="1"/>
              <a:t>Semantic Policy Management: Benefits</a:t>
            </a:r>
          </a:p>
        </p:txBody>
      </p:sp>
      <p:sp>
        <p:nvSpPr>
          <p:cNvPr id="5" name="Content Placeholder 4">
            <a:extLst>
              <a:ext uri="{FF2B5EF4-FFF2-40B4-BE49-F238E27FC236}">
                <a16:creationId xmlns:a16="http://schemas.microsoft.com/office/drawing/2014/main" id="{C2C01480-CA51-4087-BE79-0B82FA9CE7A6}"/>
              </a:ext>
            </a:extLst>
          </p:cNvPr>
          <p:cNvSpPr>
            <a:spLocks noGrp="1"/>
          </p:cNvSpPr>
          <p:nvPr>
            <p:ph type="body" sz="quarter" idx="13"/>
          </p:nvPr>
        </p:nvSpPr>
        <p:spPr>
          <a:xfrm>
            <a:off x="561296" y="1306115"/>
            <a:ext cx="5782436" cy="4759713"/>
          </a:xfrm>
        </p:spPr>
        <p:txBody>
          <a:bodyPr vert="horz" lIns="91440" tIns="45720" rIns="91440" bIns="45720" rtlCol="0" anchor="t">
            <a:normAutofit/>
          </a:bodyPr>
          <a:lstStyle/>
          <a:p>
            <a:pPr>
              <a:lnSpc>
                <a:spcPct val="100000"/>
              </a:lnSpc>
              <a:buSzPct val="100000"/>
            </a:pPr>
            <a:endParaRPr lang="en-US" sz="1800" dirty="0"/>
          </a:p>
          <a:p>
            <a:pPr>
              <a:lnSpc>
                <a:spcPct val="100000"/>
              </a:lnSpc>
              <a:spcAft>
                <a:spcPts val="300"/>
              </a:spcAft>
              <a:buSzPct val="100000"/>
            </a:pPr>
            <a:r>
              <a:rPr lang="en-US" sz="2000" dirty="0">
                <a:latin typeface="Calibri"/>
              </a:rPr>
              <a:t>Policies are </a:t>
            </a:r>
            <a:r>
              <a:rPr lang="en-US" sz="2000" b="1" dirty="0">
                <a:latin typeface="Calibri"/>
              </a:rPr>
              <a:t>defined/managed by data owners - </a:t>
            </a:r>
            <a:r>
              <a:rPr lang="en-US" sz="2000" dirty="0">
                <a:latin typeface="Calibri"/>
                <a:cs typeface="Calibri"/>
              </a:rPr>
              <a:t>doesn’t require system admin or technical expertise </a:t>
            </a:r>
          </a:p>
          <a:p>
            <a:pPr>
              <a:lnSpc>
                <a:spcPct val="100000"/>
              </a:lnSpc>
              <a:spcAft>
                <a:spcPts val="300"/>
              </a:spcAft>
              <a:buSzPct val="100000"/>
            </a:pPr>
            <a:r>
              <a:rPr lang="en-US" sz="2000" dirty="0">
                <a:latin typeface="Calibri"/>
              </a:rPr>
              <a:t>Can </a:t>
            </a:r>
            <a:r>
              <a:rPr lang="en-US" sz="2000" b="1" dirty="0">
                <a:latin typeface="Calibri"/>
              </a:rPr>
              <a:t>easily change data sharing policies</a:t>
            </a:r>
            <a:r>
              <a:rPr lang="en-US" sz="2000" dirty="0">
                <a:latin typeface="Calibri"/>
              </a:rPr>
              <a:t> as the situation warrants and </a:t>
            </a:r>
            <a:r>
              <a:rPr lang="en-US" sz="2000" b="1" dirty="0">
                <a:latin typeface="Calibri"/>
              </a:rPr>
              <a:t>understand the impact</a:t>
            </a:r>
          </a:p>
          <a:p>
            <a:pPr>
              <a:lnSpc>
                <a:spcPct val="100000"/>
              </a:lnSpc>
              <a:spcBef>
                <a:spcPts val="600"/>
              </a:spcBef>
              <a:spcAft>
                <a:spcPts val="300"/>
              </a:spcAft>
              <a:buSzPct val="100000"/>
            </a:pPr>
            <a:r>
              <a:rPr lang="en-US" sz="2000" dirty="0">
                <a:latin typeface="Calibri"/>
              </a:rPr>
              <a:t>Enhances </a:t>
            </a:r>
            <a:r>
              <a:rPr lang="en-US" sz="2000" b="1" dirty="0">
                <a:latin typeface="Calibri"/>
              </a:rPr>
              <a:t>confidence</a:t>
            </a:r>
            <a:r>
              <a:rPr lang="en-US" sz="2000" dirty="0">
                <a:latin typeface="Calibri"/>
              </a:rPr>
              <a:t> and </a:t>
            </a:r>
            <a:r>
              <a:rPr lang="en-US" sz="2000" b="1" dirty="0">
                <a:latin typeface="Calibri"/>
              </a:rPr>
              <a:t>clarity</a:t>
            </a:r>
            <a:r>
              <a:rPr lang="en-US" sz="2000" dirty="0">
                <a:latin typeface="Calibri"/>
              </a:rPr>
              <a:t> of what is shared with whom</a:t>
            </a:r>
          </a:p>
          <a:p>
            <a:pPr>
              <a:lnSpc>
                <a:spcPct val="100000"/>
              </a:lnSpc>
              <a:spcBef>
                <a:spcPts val="600"/>
              </a:spcBef>
              <a:spcAft>
                <a:spcPts val="300"/>
              </a:spcAft>
              <a:buSzPct val="100000"/>
            </a:pPr>
            <a:r>
              <a:rPr lang="en-US" sz="2000" dirty="0">
                <a:latin typeface="Calibri"/>
              </a:rPr>
              <a:t>Increased control over who sees which data </a:t>
            </a:r>
            <a:r>
              <a:rPr lang="en-US" sz="2000" b="1" dirty="0">
                <a:latin typeface="Calibri"/>
              </a:rPr>
              <a:t>encourages more sharing </a:t>
            </a:r>
          </a:p>
          <a:p>
            <a:pPr>
              <a:lnSpc>
                <a:spcPct val="100000"/>
              </a:lnSpc>
              <a:spcBef>
                <a:spcPts val="600"/>
              </a:spcBef>
              <a:spcAft>
                <a:spcPts val="300"/>
              </a:spcAft>
              <a:buSzPct val="100000"/>
            </a:pPr>
            <a:endParaRPr lang="en-US" sz="2000" dirty="0">
              <a:latin typeface="Calibri"/>
            </a:endParaRPr>
          </a:p>
          <a:p>
            <a:pPr lvl="1">
              <a:buSzPct val="100000"/>
            </a:pPr>
            <a:endParaRPr lang="en-US" b="1" dirty="0"/>
          </a:p>
          <a:p>
            <a:endParaRPr lang="en-US" sz="1400" dirty="0"/>
          </a:p>
        </p:txBody>
      </p:sp>
      <p:sp>
        <p:nvSpPr>
          <p:cNvPr id="3" name="Slide Number Placeholder 2">
            <a:extLst>
              <a:ext uri="{FF2B5EF4-FFF2-40B4-BE49-F238E27FC236}">
                <a16:creationId xmlns:a16="http://schemas.microsoft.com/office/drawing/2014/main" id="{27F08FA6-686A-4199-B523-335853A9136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780FD4-681C-8241-B4B0-92F14D47585D}" type="slidenum">
              <a:rPr kumimoji="0" lang="en-US" sz="1200" b="0" i="0" u="none" strike="noStrike" kern="1200" cap="none" spc="0" normalizeH="0" baseline="0" noProof="0" smtClean="0">
                <a:ln>
                  <a:noFill/>
                </a:ln>
                <a:solidFill>
                  <a:srgbClr val="FFFFFF"/>
                </a:solidFill>
                <a:effectLst/>
                <a:uLnTx/>
                <a:uFillTx/>
                <a:latin typeface="Calibri" charset="0"/>
                <a:ea typeface="Helvetica Neue" charset="0"/>
                <a:cs typeface="Helvetica Neue"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charset="0"/>
              <a:ea typeface="Helvetica Neue" charset="0"/>
              <a:cs typeface="Helvetica Neue" charset="0"/>
            </a:endParaRPr>
          </a:p>
        </p:txBody>
      </p:sp>
      <p:sp>
        <p:nvSpPr>
          <p:cNvPr id="6" name="Content Placeholder 4">
            <a:extLst>
              <a:ext uri="{FF2B5EF4-FFF2-40B4-BE49-F238E27FC236}">
                <a16:creationId xmlns:a16="http://schemas.microsoft.com/office/drawing/2014/main" id="{42EF77B5-8F21-4B39-A391-9DA9FDD93F19}"/>
              </a:ext>
            </a:extLst>
          </p:cNvPr>
          <p:cNvSpPr txBox="1">
            <a:spLocks/>
          </p:cNvSpPr>
          <p:nvPr/>
        </p:nvSpPr>
        <p:spPr>
          <a:xfrm>
            <a:off x="6629745" y="4448432"/>
            <a:ext cx="5486400" cy="21047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0"/>
              </a:spcBef>
              <a:spcAft>
                <a:spcPts val="600"/>
              </a:spcAft>
              <a:buClr>
                <a:schemeClr val="accent2"/>
              </a:buClr>
              <a:buSzPct val="70000"/>
              <a:buFont typeface="Wingdings" charset="2"/>
              <a:buChar char="§"/>
              <a:defRPr sz="2000" b="0" i="0" kern="1200">
                <a:solidFill>
                  <a:srgbClr val="545454"/>
                </a:solidFill>
                <a:latin typeface="Calibri"/>
                <a:ea typeface="Helvetica Neue" charset="0"/>
                <a:cs typeface="Calibri"/>
              </a:defRPr>
            </a:lvl1pPr>
            <a:lvl2pPr marL="514350" indent="-171450" algn="l" defTabSz="685800" rtl="0" eaLnBrk="1" latinLnBrk="0" hangingPunct="1">
              <a:lnSpc>
                <a:spcPct val="90000"/>
              </a:lnSpc>
              <a:spcBef>
                <a:spcPts val="0"/>
              </a:spcBef>
              <a:spcAft>
                <a:spcPts val="600"/>
              </a:spcAft>
              <a:buClr>
                <a:schemeClr val="accent2"/>
              </a:buClr>
              <a:buSzPct val="70000"/>
              <a:buFont typeface="Wingdings" charset="2"/>
              <a:buChar char="§"/>
              <a:defRPr sz="1800" b="0" i="0" kern="1200">
                <a:solidFill>
                  <a:srgbClr val="545454"/>
                </a:solidFill>
                <a:latin typeface="Calibri"/>
                <a:ea typeface="Helvetica Neue" charset="0"/>
                <a:cs typeface="Calibri"/>
              </a:defRPr>
            </a:lvl2pPr>
            <a:lvl3pPr marL="857250" indent="-171450" algn="l" defTabSz="685800" rtl="0" eaLnBrk="1" latinLnBrk="0" hangingPunct="1">
              <a:lnSpc>
                <a:spcPct val="90000"/>
              </a:lnSpc>
              <a:spcBef>
                <a:spcPts val="0"/>
              </a:spcBef>
              <a:spcAft>
                <a:spcPts val="600"/>
              </a:spcAft>
              <a:buClr>
                <a:schemeClr val="accent2"/>
              </a:buClr>
              <a:buSzPct val="70000"/>
              <a:buFont typeface="Wingdings" charset="2"/>
              <a:buChar char="§"/>
              <a:defRPr sz="1600" b="0" i="0" kern="1200">
                <a:solidFill>
                  <a:srgbClr val="545454"/>
                </a:solidFill>
                <a:latin typeface="Calibri"/>
                <a:ea typeface="Helvetica Neue" charset="0"/>
                <a:cs typeface="Calibri"/>
              </a:defRPr>
            </a:lvl3pPr>
            <a:lvl4pPr marL="1200150" indent="-171450" algn="l" defTabSz="685800" rtl="0" eaLnBrk="1" latinLnBrk="0" hangingPunct="1">
              <a:lnSpc>
                <a:spcPct val="90000"/>
              </a:lnSpc>
              <a:spcBef>
                <a:spcPts val="0"/>
              </a:spcBef>
              <a:spcAft>
                <a:spcPts val="600"/>
              </a:spcAft>
              <a:buClr>
                <a:schemeClr val="accent2"/>
              </a:buClr>
              <a:buSzPct val="70000"/>
              <a:buFont typeface="Wingdings" charset="2"/>
              <a:buChar char="§"/>
              <a:defRPr sz="1600" b="0" i="0" kern="1200">
                <a:solidFill>
                  <a:srgbClr val="545454"/>
                </a:solidFill>
                <a:latin typeface="Calibri"/>
                <a:ea typeface="Helvetica Neue" charset="0"/>
                <a:cs typeface="Calibri"/>
              </a:defRPr>
            </a:lvl4pPr>
            <a:lvl5pPr marL="1543050" indent="-171450" algn="l" defTabSz="685800" rtl="0" eaLnBrk="1" latinLnBrk="0" hangingPunct="1">
              <a:lnSpc>
                <a:spcPct val="90000"/>
              </a:lnSpc>
              <a:spcBef>
                <a:spcPts val="0"/>
              </a:spcBef>
              <a:spcAft>
                <a:spcPts val="600"/>
              </a:spcAft>
              <a:buClr>
                <a:schemeClr val="accent2"/>
              </a:buClr>
              <a:buSzPct val="70000"/>
              <a:buFont typeface="Wingdings" charset="2"/>
              <a:buChar char="§"/>
              <a:defRPr sz="1600" b="0" i="0" kern="1200">
                <a:solidFill>
                  <a:srgbClr val="545454"/>
                </a:solidFill>
                <a:latin typeface="Calibri"/>
                <a:ea typeface="Helvetica Neue" charset="0"/>
                <a:cs typeface="Calibri"/>
              </a:defRPr>
            </a:lvl5pPr>
            <a:lvl6pPr marL="18859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0"/>
              </a:spcBef>
              <a:spcAft>
                <a:spcPts val="600"/>
              </a:spcAft>
              <a:buClr>
                <a:srgbClr val="38809A"/>
              </a:buClr>
              <a:buSzPct val="100000"/>
              <a:buFont typeface="Wingdings" charset="2"/>
              <a:buChar char="§"/>
              <a:tabLst/>
              <a:defRPr/>
            </a:pPr>
            <a:endParaRPr kumimoji="0" lang="en-US" sz="2600" b="1" i="0" u="none" strike="noStrike" kern="1200" cap="none" spc="0" normalizeH="0" baseline="0" noProof="0">
              <a:ln>
                <a:noFill/>
              </a:ln>
              <a:solidFill>
                <a:srgbClr val="545454"/>
              </a:solidFill>
              <a:effectLst/>
              <a:uLnTx/>
              <a:uFillTx/>
              <a:latin typeface="Calibri"/>
              <a:ea typeface="Helvetica Neue" charset="0"/>
              <a:cs typeface="Calibri"/>
            </a:endParaRPr>
          </a:p>
        </p:txBody>
      </p:sp>
      <p:sp>
        <p:nvSpPr>
          <p:cNvPr id="10" name="TextBox 9">
            <a:extLst>
              <a:ext uri="{FF2B5EF4-FFF2-40B4-BE49-F238E27FC236}">
                <a16:creationId xmlns:a16="http://schemas.microsoft.com/office/drawing/2014/main" id="{AB81ED15-716C-6741-B318-A0D2D8A895B7}"/>
              </a:ext>
            </a:extLst>
          </p:cNvPr>
          <p:cNvSpPr txBox="1"/>
          <p:nvPr/>
        </p:nvSpPr>
        <p:spPr>
          <a:xfrm>
            <a:off x="10718800" y="2578100"/>
            <a:ext cx="0" cy="0"/>
          </a:xfrm>
          <a:prstGeom prst="rect">
            <a:avLst/>
          </a:prstGeom>
        </p:spPr>
        <p:txBody>
          <a:bodyPr wrap="none" rtlCol="0">
            <a:normAutofit fontScale="25000" lnSpcReduction="20000"/>
          </a:bodyPr>
          <a:lstStyle/>
          <a:p>
            <a:endParaRPr lang="en-US">
              <a:latin typeface="+mn-lt"/>
            </a:endParaRPr>
          </a:p>
        </p:txBody>
      </p:sp>
      <p:pic>
        <p:nvPicPr>
          <p:cNvPr id="15" name="Picture 14">
            <a:extLst>
              <a:ext uri="{FF2B5EF4-FFF2-40B4-BE49-F238E27FC236}">
                <a16:creationId xmlns:a16="http://schemas.microsoft.com/office/drawing/2014/main" id="{55A358B5-892F-453C-AFCA-BC18FDD57B73}"/>
              </a:ext>
            </a:extLst>
          </p:cNvPr>
          <p:cNvPicPr>
            <a:picLocks noChangeAspect="1"/>
          </p:cNvPicPr>
          <p:nvPr/>
        </p:nvPicPr>
        <p:blipFill>
          <a:blip r:embed="rId2"/>
          <a:stretch>
            <a:fillRect/>
          </a:stretch>
        </p:blipFill>
        <p:spPr>
          <a:xfrm>
            <a:off x="6343731" y="1691192"/>
            <a:ext cx="5772413" cy="3216535"/>
          </a:xfrm>
          <a:prstGeom prst="rect">
            <a:avLst/>
          </a:prstGeom>
        </p:spPr>
      </p:pic>
    </p:spTree>
    <p:extLst>
      <p:ext uri="{BB962C8B-B14F-4D97-AF65-F5344CB8AC3E}">
        <p14:creationId xmlns:p14="http://schemas.microsoft.com/office/powerpoint/2010/main" val="313717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4AA6-7AAB-4DB6-8491-27A368B8E077}"/>
              </a:ext>
            </a:extLst>
          </p:cNvPr>
          <p:cNvSpPr>
            <a:spLocks noGrp="1"/>
          </p:cNvSpPr>
          <p:nvPr>
            <p:ph type="title"/>
          </p:nvPr>
        </p:nvSpPr>
        <p:spPr/>
        <p:txBody>
          <a:bodyPr/>
          <a:lstStyle/>
          <a:p>
            <a:r>
              <a:rPr lang="en-US"/>
              <a:t>Three Real-World Examples of Multi-national Data Sharing Challenges</a:t>
            </a:r>
          </a:p>
        </p:txBody>
      </p:sp>
      <p:sp>
        <p:nvSpPr>
          <p:cNvPr id="3" name="Content Placeholder 2">
            <a:extLst>
              <a:ext uri="{FF2B5EF4-FFF2-40B4-BE49-F238E27FC236}">
                <a16:creationId xmlns:a16="http://schemas.microsoft.com/office/drawing/2014/main" id="{B259628A-15B0-4607-9F3B-7CB9EF1FDD7D}"/>
              </a:ext>
            </a:extLst>
          </p:cNvPr>
          <p:cNvSpPr>
            <a:spLocks noGrp="1"/>
          </p:cNvSpPr>
          <p:nvPr>
            <p:ph sz="half" idx="1"/>
          </p:nvPr>
        </p:nvSpPr>
        <p:spPr>
          <a:xfrm>
            <a:off x="1792729" y="1315862"/>
            <a:ext cx="6361920" cy="4857614"/>
          </a:xfrm>
        </p:spPr>
        <p:txBody>
          <a:bodyPr/>
          <a:lstStyle/>
          <a:p>
            <a:pPr marL="0" indent="0">
              <a:buNone/>
            </a:pPr>
            <a:r>
              <a:rPr lang="en-US" sz="2000" b="1" dirty="0"/>
              <a:t>Multi-national law enforcement. </a:t>
            </a:r>
            <a:r>
              <a:rPr lang="en-US" sz="2000" dirty="0"/>
              <a:t>Nations who may not trust one another entirely may be hesitant to share information widely</a:t>
            </a:r>
          </a:p>
          <a:p>
            <a:pPr lvl="1"/>
            <a:r>
              <a:rPr lang="en-US" sz="1900" dirty="0"/>
              <a:t>Example: information about drug smuggling, piracy, and fisheries enforcement in high-traffic, low enforcement regions</a:t>
            </a:r>
          </a:p>
          <a:p>
            <a:pPr lvl="1"/>
            <a:endParaRPr lang="en-US" sz="800" dirty="0"/>
          </a:p>
          <a:p>
            <a:pPr marL="0" indent="0">
              <a:buNone/>
            </a:pPr>
            <a:r>
              <a:rPr lang="en-US" sz="2000" b="1" dirty="0"/>
              <a:t>Multi-national disaster relief operations. </a:t>
            </a:r>
            <a:r>
              <a:rPr lang="en-US" sz="2000" dirty="0"/>
              <a:t>Nations may be hesitant to widely share their own asset capabilities and status information in order to coordinate disaster relief responses</a:t>
            </a:r>
          </a:p>
          <a:p>
            <a:pPr lvl="1"/>
            <a:endParaRPr lang="en-US" sz="1900" b="1" dirty="0"/>
          </a:p>
          <a:p>
            <a:pPr lvl="1"/>
            <a:endParaRPr lang="en-US" sz="800" b="1" dirty="0"/>
          </a:p>
          <a:p>
            <a:pPr marL="0" indent="0">
              <a:buNone/>
            </a:pPr>
            <a:r>
              <a:rPr lang="en-US" sz="2000" b="1" dirty="0"/>
              <a:t>Search for MH-370. </a:t>
            </a:r>
            <a:r>
              <a:rPr lang="en-US" sz="2000" dirty="0"/>
              <a:t>Participants in multi-national operations have sometimes had to resort to work-around technologies in order to share desired information with specific parties</a:t>
            </a:r>
          </a:p>
          <a:p>
            <a:endParaRPr lang="en-US" dirty="0"/>
          </a:p>
        </p:txBody>
      </p:sp>
      <p:sp>
        <p:nvSpPr>
          <p:cNvPr id="5" name="Slide Number Placeholder 4">
            <a:extLst>
              <a:ext uri="{FF2B5EF4-FFF2-40B4-BE49-F238E27FC236}">
                <a16:creationId xmlns:a16="http://schemas.microsoft.com/office/drawing/2014/main" id="{35FEF6DC-5D5E-41F2-B17D-2F22A7FCCB55}"/>
              </a:ext>
            </a:extLst>
          </p:cNvPr>
          <p:cNvSpPr>
            <a:spLocks noGrp="1"/>
          </p:cNvSpPr>
          <p:nvPr>
            <p:ph type="sldNum" sz="quarter" idx="12"/>
          </p:nvPr>
        </p:nvSpPr>
        <p:spPr/>
        <p:txBody>
          <a:bodyPr/>
          <a:lstStyle/>
          <a:p>
            <a:fld id="{0311C453-A4DB-6F42-8F82-F5F619D58FB8}" type="slidenum">
              <a:rPr lang="en-US" smtClean="0"/>
              <a:t>4</a:t>
            </a:fld>
            <a:endParaRPr lang="en-US"/>
          </a:p>
        </p:txBody>
      </p:sp>
      <p:sp>
        <p:nvSpPr>
          <p:cNvPr id="6" name="Rectangle 5">
            <a:extLst>
              <a:ext uri="{FF2B5EF4-FFF2-40B4-BE49-F238E27FC236}">
                <a16:creationId xmlns:a16="http://schemas.microsoft.com/office/drawing/2014/main" id="{1EB70FC5-5D35-2746-862B-D11CCDA28699}"/>
              </a:ext>
            </a:extLst>
          </p:cNvPr>
          <p:cNvSpPr/>
          <p:nvPr/>
        </p:nvSpPr>
        <p:spPr>
          <a:xfrm>
            <a:off x="8436337" y="1997839"/>
            <a:ext cx="3483520" cy="3139321"/>
          </a:xfrm>
          <a:prstGeom prst="rect">
            <a:avLst/>
          </a:prstGeom>
          <a:solidFill>
            <a:srgbClr val="DDEDF1"/>
          </a:solidFill>
        </p:spPr>
        <p:txBody>
          <a:bodyPr wrap="square">
            <a:spAutoFit/>
          </a:bodyPr>
          <a:lstStyle/>
          <a:p>
            <a:r>
              <a:rPr lang="en-US" b="1" dirty="0">
                <a:solidFill>
                  <a:srgbClr val="C00000"/>
                </a:solidFill>
              </a:rPr>
              <a:t>The </a:t>
            </a:r>
            <a:r>
              <a:rPr lang="en-US" b="1" u="sng" dirty="0">
                <a:solidFill>
                  <a:srgbClr val="C00000"/>
                </a:solidFill>
              </a:rPr>
              <a:t>most </a:t>
            </a:r>
            <a:r>
              <a:rPr lang="en-US" b="1" dirty="0">
                <a:solidFill>
                  <a:srgbClr val="C00000"/>
                </a:solidFill>
              </a:rPr>
              <a:t>sensitive/useful data is often not shared using current technology; instead, inefficient work-arounds are used, or information simply isn’t shared.</a:t>
            </a:r>
          </a:p>
          <a:p>
            <a:endParaRPr lang="en-US" b="1" i="1" dirty="0"/>
          </a:p>
          <a:p>
            <a:r>
              <a:rPr lang="en-US" i="1" dirty="0"/>
              <a:t>- From a 2013-2014 DARPA study on the challenges to information sharing faced by coalitions/multi-national groups</a:t>
            </a:r>
          </a:p>
          <a:p>
            <a:endParaRPr lang="en-US" b="1" i="1" dirty="0"/>
          </a:p>
        </p:txBody>
      </p:sp>
      <p:pic>
        <p:nvPicPr>
          <p:cNvPr id="7" name="Picture 4" descr="MH370: New underwater sound wave analysis suggests alternative ...">
            <a:extLst>
              <a:ext uri="{FF2B5EF4-FFF2-40B4-BE49-F238E27FC236}">
                <a16:creationId xmlns:a16="http://schemas.microsoft.com/office/drawing/2014/main" id="{B3FC2CAB-2C08-40E4-BA22-4D4CE652FC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9"/>
          <a:stretch/>
        </p:blipFill>
        <p:spPr bwMode="auto">
          <a:xfrm>
            <a:off x="122458" y="4998416"/>
            <a:ext cx="1639127" cy="10907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egal, Unreported, and Unregulated Fishing - United States ...">
            <a:extLst>
              <a:ext uri="{FF2B5EF4-FFF2-40B4-BE49-F238E27FC236}">
                <a16:creationId xmlns:a16="http://schemas.microsoft.com/office/drawing/2014/main" id="{FA6FFB31-96AF-4DA8-929C-149980C56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46" y="1451566"/>
            <a:ext cx="1583500" cy="1018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umanitarian Affairs">
            <a:extLst>
              <a:ext uri="{FF2B5EF4-FFF2-40B4-BE49-F238E27FC236}">
                <a16:creationId xmlns:a16="http://schemas.microsoft.com/office/drawing/2014/main" id="{CEFB921F-D6E2-4D68-84E8-1B397BEA3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127" y="1698369"/>
            <a:ext cx="311784" cy="161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U.S. Navy sailor and an Armed Forces Philippines soldier unload a box of humanitarian aid from USAID on Panay Island, demonstrating interagency and international cooperation.">
            <a:extLst>
              <a:ext uri="{FF2B5EF4-FFF2-40B4-BE49-F238E27FC236}">
                <a16:creationId xmlns:a16="http://schemas.microsoft.com/office/drawing/2014/main" id="{62924247-5381-4953-AAC2-B237AFFEF4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459" y="3232198"/>
            <a:ext cx="1614685" cy="109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4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8B059-4B1D-42D0-941E-617FCBA27172}"/>
              </a:ext>
            </a:extLst>
          </p:cNvPr>
          <p:cNvSpPr>
            <a:spLocks noGrp="1"/>
          </p:cNvSpPr>
          <p:nvPr>
            <p:ph type="title"/>
          </p:nvPr>
        </p:nvSpPr>
        <p:spPr/>
        <p:txBody>
          <a:bodyPr/>
          <a:lstStyle/>
          <a:p>
            <a:r>
              <a:rPr lang="en-US"/>
              <a:t>DARPA Brandeis Policy Management Technology</a:t>
            </a:r>
          </a:p>
        </p:txBody>
      </p:sp>
      <p:sp>
        <p:nvSpPr>
          <p:cNvPr id="8" name="Text Placeholder 7">
            <a:extLst>
              <a:ext uri="{FF2B5EF4-FFF2-40B4-BE49-F238E27FC236}">
                <a16:creationId xmlns:a16="http://schemas.microsoft.com/office/drawing/2014/main" id="{B4434044-EFD3-4077-BF0B-1656B4C296ED}"/>
              </a:ext>
            </a:extLst>
          </p:cNvPr>
          <p:cNvSpPr>
            <a:spLocks noGrp="1"/>
          </p:cNvSpPr>
          <p:nvPr>
            <p:ph type="body" sz="quarter" idx="13"/>
          </p:nvPr>
        </p:nvSpPr>
        <p:spPr>
          <a:xfrm>
            <a:off x="482600" y="1254034"/>
            <a:ext cx="10871200" cy="1807821"/>
          </a:xfrm>
        </p:spPr>
        <p:txBody>
          <a:bodyPr>
            <a:normAutofit/>
          </a:bodyPr>
          <a:lstStyle/>
          <a:p>
            <a:r>
              <a:rPr lang="en-US" sz="2200"/>
              <a:t>General, extensible framework for </a:t>
            </a:r>
            <a:r>
              <a:rPr lang="en-US" sz="2200" i="1"/>
              <a:t>defining and enforcing information-sharing policies </a:t>
            </a:r>
          </a:p>
          <a:p>
            <a:r>
              <a:rPr lang="en-US" sz="2200"/>
              <a:t>Designed to enable data owners to </a:t>
            </a:r>
            <a:r>
              <a:rPr lang="en-US" sz="2200" i="1"/>
              <a:t>easily tailor data access </a:t>
            </a:r>
            <a:r>
              <a:rPr lang="en-US" sz="2200"/>
              <a:t>to meet dynamic sharing needs</a:t>
            </a:r>
          </a:p>
          <a:p>
            <a:r>
              <a:rPr lang="en-US" sz="2200"/>
              <a:t>Based on </a:t>
            </a:r>
            <a:r>
              <a:rPr lang="en-US" sz="2200" i="1"/>
              <a:t>semantic models of information and users </a:t>
            </a:r>
            <a:r>
              <a:rPr lang="en-US" sz="2200"/>
              <a:t>– not simple access/permissions</a:t>
            </a:r>
          </a:p>
          <a:p>
            <a:r>
              <a:rPr lang="en-US" sz="2200" i="1"/>
              <a:t>Modular add-on capability </a:t>
            </a:r>
            <a:r>
              <a:rPr lang="en-US" sz="2200"/>
              <a:t>for an existing information system </a:t>
            </a:r>
          </a:p>
          <a:p>
            <a:endParaRPr lang="en-US"/>
          </a:p>
        </p:txBody>
      </p:sp>
      <p:sp>
        <p:nvSpPr>
          <p:cNvPr id="4" name="Slide Number Placeholder 3">
            <a:extLst>
              <a:ext uri="{FF2B5EF4-FFF2-40B4-BE49-F238E27FC236}">
                <a16:creationId xmlns:a16="http://schemas.microsoft.com/office/drawing/2014/main" id="{62D025DF-C188-4372-9B01-6D35F36B79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311C453-A4DB-6F42-8F82-F5F619D58FB8}" type="slidenum">
              <a:rPr kumimoji="0" lang="en-US" sz="1100" b="0" i="0" u="none" strike="noStrike" kern="1200" cap="none" spc="0" normalizeH="0" baseline="0" noProof="0" smtClean="0">
                <a:ln>
                  <a:noFill/>
                </a:ln>
                <a:solidFill>
                  <a:srgbClr val="FFFFFF"/>
                </a:solidFill>
                <a:effectLst/>
                <a:uLnTx/>
                <a:uFillTx/>
                <a:latin typeface="Calibri" charset="0"/>
                <a:ea typeface="Helvetica Neue" charset="0"/>
                <a:cs typeface="Helvetica Neue"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srgbClr val="FFFFFF"/>
              </a:solidFill>
              <a:effectLst/>
              <a:uLnTx/>
              <a:uFillTx/>
              <a:latin typeface="Calibri" charset="0"/>
              <a:ea typeface="Helvetica Neue" charset="0"/>
              <a:cs typeface="Helvetica Neue" charset="0"/>
            </a:endParaRPr>
          </a:p>
        </p:txBody>
      </p:sp>
      <p:pic>
        <p:nvPicPr>
          <p:cNvPr id="11" name="Picture 10">
            <a:extLst>
              <a:ext uri="{FF2B5EF4-FFF2-40B4-BE49-F238E27FC236}">
                <a16:creationId xmlns:a16="http://schemas.microsoft.com/office/drawing/2014/main" id="{11405557-6869-443C-A311-F9057581748D}"/>
              </a:ext>
            </a:extLst>
          </p:cNvPr>
          <p:cNvPicPr>
            <a:picLocks noChangeAspect="1"/>
          </p:cNvPicPr>
          <p:nvPr/>
        </p:nvPicPr>
        <p:blipFill>
          <a:blip r:embed="rId3"/>
          <a:stretch>
            <a:fillRect/>
          </a:stretch>
        </p:blipFill>
        <p:spPr>
          <a:xfrm>
            <a:off x="7968683" y="3059866"/>
            <a:ext cx="3750465" cy="2182602"/>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F11FCA53-3981-41AC-B58D-61D2C0EE7F5D}"/>
              </a:ext>
            </a:extLst>
          </p:cNvPr>
          <p:cNvSpPr/>
          <p:nvPr/>
        </p:nvSpPr>
        <p:spPr>
          <a:xfrm rot="16200000">
            <a:off x="4119247" y="3828077"/>
            <a:ext cx="2157450" cy="671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solidFill>
                  <a:srgbClr val="FFFFFF"/>
                </a:solidFill>
              </a:rPr>
              <a:t>Information Repository</a:t>
            </a:r>
          </a:p>
        </p:txBody>
      </p:sp>
      <p:sp>
        <p:nvSpPr>
          <p:cNvPr id="13" name="Rectangle 12">
            <a:extLst>
              <a:ext uri="{FF2B5EF4-FFF2-40B4-BE49-F238E27FC236}">
                <a16:creationId xmlns:a16="http://schemas.microsoft.com/office/drawing/2014/main" id="{660FCF06-0FA6-432E-B1E0-37E5A16154E2}"/>
              </a:ext>
            </a:extLst>
          </p:cNvPr>
          <p:cNvSpPr/>
          <p:nvPr/>
        </p:nvSpPr>
        <p:spPr>
          <a:xfrm rot="16200000">
            <a:off x="5701830" y="3815501"/>
            <a:ext cx="2157450" cy="671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Brandeis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 Policy  System</a:t>
            </a:r>
          </a:p>
        </p:txBody>
      </p:sp>
      <p:cxnSp>
        <p:nvCxnSpPr>
          <p:cNvPr id="15" name="Straight Arrow Connector 14">
            <a:extLst>
              <a:ext uri="{FF2B5EF4-FFF2-40B4-BE49-F238E27FC236}">
                <a16:creationId xmlns:a16="http://schemas.microsoft.com/office/drawing/2014/main" id="{E077D39E-87FE-4129-8E0D-25DDCD03B913}"/>
              </a:ext>
            </a:extLst>
          </p:cNvPr>
          <p:cNvCxnSpPr/>
          <p:nvPr/>
        </p:nvCxnSpPr>
        <p:spPr>
          <a:xfrm>
            <a:off x="4042760" y="4088325"/>
            <a:ext cx="819545" cy="0"/>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EC31D7-61FC-4940-957E-6BAED5933C1C}"/>
              </a:ext>
            </a:extLst>
          </p:cNvPr>
          <p:cNvCxnSpPr>
            <a:cxnSpLocks/>
          </p:cNvCxnSpPr>
          <p:nvPr/>
        </p:nvCxnSpPr>
        <p:spPr>
          <a:xfrm>
            <a:off x="5533637" y="4099900"/>
            <a:ext cx="922115" cy="0"/>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5789FD-F7BC-44B5-880F-3AD81D9A6E6F}"/>
              </a:ext>
            </a:extLst>
          </p:cNvPr>
          <p:cNvCxnSpPr/>
          <p:nvPr/>
        </p:nvCxnSpPr>
        <p:spPr>
          <a:xfrm>
            <a:off x="7127413" y="4088326"/>
            <a:ext cx="819545" cy="0"/>
          </a:xfrm>
          <a:prstGeom prst="straightConnector1">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02B2BE4-F38A-456D-B092-EA581D92A77E}"/>
              </a:ext>
            </a:extLst>
          </p:cNvPr>
          <p:cNvSpPr txBox="1"/>
          <p:nvPr/>
        </p:nvSpPr>
        <p:spPr>
          <a:xfrm>
            <a:off x="8350780" y="5336756"/>
            <a:ext cx="2986270" cy="347208"/>
          </a:xfrm>
          <a:prstGeom prst="rect">
            <a:avLst/>
          </a:prstGeom>
        </p:spPr>
        <p:txBody>
          <a:bodyPr wrap="none" rtlCol="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Brandeis Policy UI</a:t>
            </a:r>
          </a:p>
        </p:txBody>
      </p:sp>
      <p:sp>
        <p:nvSpPr>
          <p:cNvPr id="3" name="TextBox 2">
            <a:extLst>
              <a:ext uri="{FF2B5EF4-FFF2-40B4-BE49-F238E27FC236}">
                <a16:creationId xmlns:a16="http://schemas.microsoft.com/office/drawing/2014/main" id="{EFDEB8BB-D3DB-9E49-AF60-665C2288BD97}"/>
              </a:ext>
            </a:extLst>
          </p:cNvPr>
          <p:cNvSpPr txBox="1"/>
          <p:nvPr/>
        </p:nvSpPr>
        <p:spPr>
          <a:xfrm>
            <a:off x="-1351128" y="3562069"/>
            <a:ext cx="0" cy="0"/>
          </a:xfrm>
          <a:prstGeom prst="rect">
            <a:avLst/>
          </a:prstGeom>
        </p:spPr>
        <p:txBody>
          <a:bodyPr wrap="none" rtlCol="0">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9ABFDEB-7AF8-BE47-BA4B-AA79B6CF2989}"/>
              </a:ext>
            </a:extLst>
          </p:cNvPr>
          <p:cNvSpPr txBox="1"/>
          <p:nvPr/>
        </p:nvSpPr>
        <p:spPr>
          <a:xfrm>
            <a:off x="-1532238" y="3731741"/>
            <a:ext cx="914400" cy="914400"/>
          </a:xfrm>
          <a:prstGeom prst="rect">
            <a:avLst/>
          </a:prstGeom>
        </p:spPr>
        <p:txBody>
          <a:bodyPr wrap="none" rtlCol="0">
            <a:normAutofit/>
          </a:bodyPr>
          <a:lstStyle/>
          <a:p>
            <a:endParaRPr lang="en-US">
              <a:latin typeface="+mn-lt"/>
            </a:endParaRPr>
          </a:p>
        </p:txBody>
      </p:sp>
      <p:sp>
        <p:nvSpPr>
          <p:cNvPr id="17" name="TextBox 16">
            <a:extLst>
              <a:ext uri="{FF2B5EF4-FFF2-40B4-BE49-F238E27FC236}">
                <a16:creationId xmlns:a16="http://schemas.microsoft.com/office/drawing/2014/main" id="{3E08D9FA-3579-3245-B3A1-D3EE099ECBA0}"/>
              </a:ext>
            </a:extLst>
          </p:cNvPr>
          <p:cNvSpPr txBox="1"/>
          <p:nvPr/>
        </p:nvSpPr>
        <p:spPr>
          <a:xfrm>
            <a:off x="245074" y="5240971"/>
            <a:ext cx="1569528" cy="689101"/>
          </a:xfrm>
          <a:prstGeom prst="rect">
            <a:avLst/>
          </a:prstGeom>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a:ea typeface="+mn-ea"/>
                <a:cs typeface="+mn-cs"/>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a:rPr>
              <a:t>Repository </a:t>
            </a:r>
            <a:r>
              <a:rPr kumimoji="0" lang="en-US" b="0" i="0" u="none" strike="noStrike" kern="1200" cap="none" spc="0" normalizeH="0" baseline="0" noProof="0" dirty="0">
                <a:ln>
                  <a:noFill/>
                </a:ln>
                <a:solidFill>
                  <a:srgbClr val="000000"/>
                </a:solidFill>
                <a:effectLst/>
                <a:uLnTx/>
                <a:uFillTx/>
                <a:latin typeface="Calibri"/>
                <a:ea typeface="+mn-ea"/>
                <a:cs typeface="+mn-cs"/>
              </a:rPr>
              <a:t>UI</a:t>
            </a:r>
          </a:p>
        </p:txBody>
      </p:sp>
      <p:pic>
        <p:nvPicPr>
          <p:cNvPr id="18" name="Picture 17">
            <a:extLst>
              <a:ext uri="{FF2B5EF4-FFF2-40B4-BE49-F238E27FC236}">
                <a16:creationId xmlns:a16="http://schemas.microsoft.com/office/drawing/2014/main" id="{4F1B93CF-2496-7540-9EBA-BF3E9A93D92A}"/>
              </a:ext>
            </a:extLst>
          </p:cNvPr>
          <p:cNvPicPr>
            <a:picLocks noChangeAspect="1"/>
          </p:cNvPicPr>
          <p:nvPr/>
        </p:nvPicPr>
        <p:blipFill>
          <a:blip r:embed="rId4"/>
          <a:stretch>
            <a:fillRect/>
          </a:stretch>
        </p:blipFill>
        <p:spPr>
          <a:xfrm>
            <a:off x="315571" y="2947693"/>
            <a:ext cx="3750465" cy="2304414"/>
          </a:xfrm>
          <a:prstGeom prst="rect">
            <a:avLst/>
          </a:prstGeom>
        </p:spPr>
      </p:pic>
      <p:pic>
        <p:nvPicPr>
          <p:cNvPr id="19" name="Picture 18">
            <a:extLst>
              <a:ext uri="{FF2B5EF4-FFF2-40B4-BE49-F238E27FC236}">
                <a16:creationId xmlns:a16="http://schemas.microsoft.com/office/drawing/2014/main" id="{8807B356-B17F-AE4D-9EBD-C8A703AF0733}"/>
              </a:ext>
            </a:extLst>
          </p:cNvPr>
          <p:cNvPicPr>
            <a:picLocks noChangeAspect="1"/>
          </p:cNvPicPr>
          <p:nvPr/>
        </p:nvPicPr>
        <p:blipFill>
          <a:blip r:embed="rId5"/>
          <a:stretch>
            <a:fillRect/>
          </a:stretch>
        </p:blipFill>
        <p:spPr>
          <a:xfrm>
            <a:off x="1761015" y="4580942"/>
            <a:ext cx="2026619" cy="892944"/>
          </a:xfrm>
          <a:prstGeom prst="rect">
            <a:avLst/>
          </a:prstGeom>
          <a:ln>
            <a:solidFill>
              <a:schemeClr val="bg2"/>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2F4A6C1-3EFC-4B30-957E-68C5C4EBA7F6}"/>
              </a:ext>
            </a:extLst>
          </p:cNvPr>
          <p:cNvSpPr txBox="1"/>
          <p:nvPr/>
        </p:nvSpPr>
        <p:spPr>
          <a:xfrm>
            <a:off x="3065929" y="5760572"/>
            <a:ext cx="8880998" cy="586435"/>
          </a:xfrm>
          <a:prstGeom prst="rect">
            <a:avLst/>
          </a:prstGeom>
        </p:spPr>
        <p:txBody>
          <a:bodyPr wrap="square" rtlCol="0">
            <a:normAutofit fontScale="85000" lnSpcReduction="10000"/>
          </a:bodyPr>
          <a:lstStyle/>
          <a:p>
            <a:r>
              <a:rPr lang="en-US" dirty="0">
                <a:latin typeface="+mn-lt"/>
              </a:rPr>
              <a:t>Example: During a pandemic, share residents’ names, locations, and disease status with local care providers and contact tracers, but only share counts of disease status by zip code with national epidemiologists </a:t>
            </a:r>
          </a:p>
        </p:txBody>
      </p:sp>
    </p:spTree>
    <p:extLst>
      <p:ext uri="{BB962C8B-B14F-4D97-AF65-F5344CB8AC3E}">
        <p14:creationId xmlns:p14="http://schemas.microsoft.com/office/powerpoint/2010/main" val="387914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11B6-8A06-4935-AAB8-A49ABF32ABF2}"/>
              </a:ext>
            </a:extLst>
          </p:cNvPr>
          <p:cNvSpPr>
            <a:spLocks noGrp="1"/>
          </p:cNvSpPr>
          <p:nvPr>
            <p:ph type="title"/>
          </p:nvPr>
        </p:nvSpPr>
        <p:spPr/>
        <p:txBody>
          <a:bodyPr/>
          <a:lstStyle/>
          <a:p>
            <a:r>
              <a:rPr lang="en-US" dirty="0"/>
              <a:t>Brandeis Works with Many Types of Data and Systems</a:t>
            </a:r>
          </a:p>
        </p:txBody>
      </p:sp>
      <p:sp>
        <p:nvSpPr>
          <p:cNvPr id="5" name="Content Placeholder 4">
            <a:extLst>
              <a:ext uri="{FF2B5EF4-FFF2-40B4-BE49-F238E27FC236}">
                <a16:creationId xmlns:a16="http://schemas.microsoft.com/office/drawing/2014/main" id="{EF12811D-293C-49F3-BDD6-4AE2293A50DC}"/>
              </a:ext>
            </a:extLst>
          </p:cNvPr>
          <p:cNvSpPr>
            <a:spLocks noGrp="1"/>
          </p:cNvSpPr>
          <p:nvPr>
            <p:ph sz="half" idx="2"/>
          </p:nvPr>
        </p:nvSpPr>
        <p:spPr/>
        <p:txBody>
          <a:bodyPr/>
          <a:lstStyle/>
          <a:p>
            <a:r>
              <a:rPr lang="en-US" sz="2800" dirty="0"/>
              <a:t>Data could include</a:t>
            </a:r>
          </a:p>
          <a:p>
            <a:pPr lvl="1"/>
            <a:r>
              <a:rPr lang="en-US" sz="2400" dirty="0"/>
              <a:t>Database data types – which data types to join together and to share as a joined table</a:t>
            </a:r>
          </a:p>
          <a:p>
            <a:pPr lvl="1"/>
            <a:r>
              <a:rPr lang="en-US" sz="2400" dirty="0"/>
              <a:t>Documents – Reports, briefs, spreadsheets, images</a:t>
            </a:r>
          </a:p>
          <a:p>
            <a:pPr lvl="1"/>
            <a:r>
              <a:rPr lang="en-US" sz="2400" dirty="0"/>
              <a:t>Layers and data feeds</a:t>
            </a:r>
          </a:p>
          <a:p>
            <a:r>
              <a:rPr lang="en-US" sz="2800" dirty="0"/>
              <a:t>Systems</a:t>
            </a:r>
          </a:p>
          <a:p>
            <a:pPr lvl="1"/>
            <a:r>
              <a:rPr lang="en-US" sz="2400" dirty="0"/>
              <a:t>Databases</a:t>
            </a:r>
          </a:p>
          <a:p>
            <a:pPr lvl="1"/>
            <a:r>
              <a:rPr lang="en-US" sz="2400" dirty="0"/>
              <a:t>Document repositories</a:t>
            </a:r>
          </a:p>
          <a:p>
            <a:pPr lvl="1"/>
            <a:r>
              <a:rPr lang="en-US" sz="2400" dirty="0"/>
              <a:t>Common Operating Pictures</a:t>
            </a:r>
          </a:p>
          <a:p>
            <a:endParaRPr lang="en-US" dirty="0"/>
          </a:p>
        </p:txBody>
      </p:sp>
      <p:sp>
        <p:nvSpPr>
          <p:cNvPr id="4" name="Slide Number Placeholder 3">
            <a:extLst>
              <a:ext uri="{FF2B5EF4-FFF2-40B4-BE49-F238E27FC236}">
                <a16:creationId xmlns:a16="http://schemas.microsoft.com/office/drawing/2014/main" id="{EE8F5695-F464-43D8-AF75-FEF3612CDFD5}"/>
              </a:ext>
            </a:extLst>
          </p:cNvPr>
          <p:cNvSpPr>
            <a:spLocks noGrp="1"/>
          </p:cNvSpPr>
          <p:nvPr>
            <p:ph type="sldNum" sz="quarter" idx="12"/>
          </p:nvPr>
        </p:nvSpPr>
        <p:spPr/>
        <p:txBody>
          <a:bodyPr/>
          <a:lstStyle/>
          <a:p>
            <a:fld id="{0311C453-A4DB-6F42-8F82-F5F619D58FB8}" type="slidenum">
              <a:rPr lang="en-US" smtClean="0"/>
              <a:pPr/>
              <a:t>6</a:t>
            </a:fld>
            <a:endParaRPr lang="en-US"/>
          </a:p>
        </p:txBody>
      </p:sp>
      <p:pic>
        <p:nvPicPr>
          <p:cNvPr id="6" name="Picture 5">
            <a:extLst>
              <a:ext uri="{FF2B5EF4-FFF2-40B4-BE49-F238E27FC236}">
                <a16:creationId xmlns:a16="http://schemas.microsoft.com/office/drawing/2014/main" id="{40E668A3-D30A-4C8B-8EB5-646FEB8E0EF3}"/>
              </a:ext>
            </a:extLst>
          </p:cNvPr>
          <p:cNvPicPr>
            <a:picLocks noChangeAspect="1"/>
          </p:cNvPicPr>
          <p:nvPr/>
        </p:nvPicPr>
        <p:blipFill rotWithShape="1">
          <a:blip r:embed="rId3">
            <a:extLst>
              <a:ext uri="{28A0092B-C50C-407E-A947-70E740481C1C}">
                <a14:useLocalDpi xmlns:a14="http://schemas.microsoft.com/office/drawing/2010/main" val="0"/>
              </a:ext>
            </a:extLst>
          </a:blip>
          <a:srcRect l="1234" t="61912" r="60077" b="-1454"/>
          <a:stretch/>
        </p:blipFill>
        <p:spPr bwMode="auto">
          <a:xfrm>
            <a:off x="3701220" y="2244733"/>
            <a:ext cx="2470980" cy="2368534"/>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7" name="Picture 6">
            <a:extLst>
              <a:ext uri="{FF2B5EF4-FFF2-40B4-BE49-F238E27FC236}">
                <a16:creationId xmlns:a16="http://schemas.microsoft.com/office/drawing/2014/main" id="{1D8EC6BF-4AED-48CC-A080-51C2893558D1}"/>
              </a:ext>
            </a:extLst>
          </p:cNvPr>
          <p:cNvPicPr>
            <a:picLocks noChangeAspect="1"/>
          </p:cNvPicPr>
          <p:nvPr/>
        </p:nvPicPr>
        <p:blipFill rotWithShape="1">
          <a:blip r:embed="rId4"/>
          <a:srcRect l="29507" t="29188" r="58297" b="48415"/>
          <a:stretch/>
        </p:blipFill>
        <p:spPr>
          <a:xfrm>
            <a:off x="950975" y="3861856"/>
            <a:ext cx="2187651" cy="1719880"/>
          </a:xfrm>
          <a:prstGeom prst="rect">
            <a:avLst/>
          </a:prstGeom>
        </p:spPr>
      </p:pic>
      <p:pic>
        <p:nvPicPr>
          <p:cNvPr id="9" name="Picture 8">
            <a:extLst>
              <a:ext uri="{FF2B5EF4-FFF2-40B4-BE49-F238E27FC236}">
                <a16:creationId xmlns:a16="http://schemas.microsoft.com/office/drawing/2014/main" id="{F81FB3EF-FD22-4556-BE73-E0F6C22A65E7}"/>
              </a:ext>
            </a:extLst>
          </p:cNvPr>
          <p:cNvPicPr>
            <a:picLocks noChangeAspect="1"/>
          </p:cNvPicPr>
          <p:nvPr/>
        </p:nvPicPr>
        <p:blipFill>
          <a:blip r:embed="rId5"/>
          <a:stretch>
            <a:fillRect/>
          </a:stretch>
        </p:blipFill>
        <p:spPr>
          <a:xfrm>
            <a:off x="245275" y="1774271"/>
            <a:ext cx="3262444" cy="1895301"/>
          </a:xfrm>
          <a:prstGeom prst="rect">
            <a:avLst/>
          </a:prstGeom>
        </p:spPr>
      </p:pic>
      <p:sp>
        <p:nvSpPr>
          <p:cNvPr id="10" name="TextBox 9">
            <a:extLst>
              <a:ext uri="{FF2B5EF4-FFF2-40B4-BE49-F238E27FC236}">
                <a16:creationId xmlns:a16="http://schemas.microsoft.com/office/drawing/2014/main" id="{543BC9C6-704D-4828-AE16-7B85938171FA}"/>
              </a:ext>
            </a:extLst>
          </p:cNvPr>
          <p:cNvSpPr txBox="1"/>
          <p:nvPr/>
        </p:nvSpPr>
        <p:spPr>
          <a:xfrm>
            <a:off x="838200" y="1417428"/>
            <a:ext cx="1927412" cy="421341"/>
          </a:xfrm>
          <a:prstGeom prst="rect">
            <a:avLst/>
          </a:prstGeom>
        </p:spPr>
        <p:txBody>
          <a:bodyPr wrap="none" rtlCol="0">
            <a:normAutofit/>
          </a:bodyPr>
          <a:lstStyle/>
          <a:p>
            <a:pPr algn="ctr"/>
            <a:r>
              <a:rPr lang="en-US" dirty="0">
                <a:latin typeface="+mn-lt"/>
              </a:rPr>
              <a:t>HADR Planning Documents</a:t>
            </a:r>
          </a:p>
        </p:txBody>
      </p:sp>
      <p:sp>
        <p:nvSpPr>
          <p:cNvPr id="14" name="TextBox 13">
            <a:extLst>
              <a:ext uri="{FF2B5EF4-FFF2-40B4-BE49-F238E27FC236}">
                <a16:creationId xmlns:a16="http://schemas.microsoft.com/office/drawing/2014/main" id="{929526B2-B112-422E-9B73-848826B0357C}"/>
              </a:ext>
            </a:extLst>
          </p:cNvPr>
          <p:cNvSpPr txBox="1"/>
          <p:nvPr/>
        </p:nvSpPr>
        <p:spPr>
          <a:xfrm>
            <a:off x="3999098" y="1863196"/>
            <a:ext cx="1927412" cy="421341"/>
          </a:xfrm>
          <a:prstGeom prst="rect">
            <a:avLst/>
          </a:prstGeom>
        </p:spPr>
        <p:txBody>
          <a:bodyPr wrap="none" rtlCol="0">
            <a:normAutofit/>
          </a:bodyPr>
          <a:lstStyle/>
          <a:p>
            <a:pPr algn="ctr"/>
            <a:r>
              <a:rPr lang="en-US" dirty="0">
                <a:latin typeface="+mn-lt"/>
              </a:rPr>
              <a:t>Pandemic Case Data</a:t>
            </a:r>
          </a:p>
        </p:txBody>
      </p:sp>
      <p:sp>
        <p:nvSpPr>
          <p:cNvPr id="15" name="TextBox 14">
            <a:extLst>
              <a:ext uri="{FF2B5EF4-FFF2-40B4-BE49-F238E27FC236}">
                <a16:creationId xmlns:a16="http://schemas.microsoft.com/office/drawing/2014/main" id="{D07965F9-3264-41D7-A3E3-16C5908D6796}"/>
              </a:ext>
            </a:extLst>
          </p:cNvPr>
          <p:cNvSpPr txBox="1"/>
          <p:nvPr/>
        </p:nvSpPr>
        <p:spPr>
          <a:xfrm>
            <a:off x="3261472" y="5261446"/>
            <a:ext cx="1927412" cy="421341"/>
          </a:xfrm>
          <a:prstGeom prst="rect">
            <a:avLst/>
          </a:prstGeom>
        </p:spPr>
        <p:txBody>
          <a:bodyPr wrap="none" rtlCol="0">
            <a:normAutofit/>
          </a:bodyPr>
          <a:lstStyle/>
          <a:p>
            <a:pPr algn="ctr"/>
            <a:r>
              <a:rPr lang="en-US" dirty="0"/>
              <a:t>Suspect Vessel Tracks</a:t>
            </a:r>
            <a:endParaRPr lang="en-US" dirty="0">
              <a:latin typeface="+mn-lt"/>
            </a:endParaRPr>
          </a:p>
        </p:txBody>
      </p:sp>
    </p:spTree>
    <p:extLst>
      <p:ext uri="{BB962C8B-B14F-4D97-AF65-F5344CB8AC3E}">
        <p14:creationId xmlns:p14="http://schemas.microsoft.com/office/powerpoint/2010/main" val="353286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0149-331C-4ED3-AA17-B10951EF7B19}"/>
              </a:ext>
            </a:extLst>
          </p:cNvPr>
          <p:cNvSpPr>
            <a:spLocks noGrp="1"/>
          </p:cNvSpPr>
          <p:nvPr>
            <p:ph type="title"/>
          </p:nvPr>
        </p:nvSpPr>
        <p:spPr/>
        <p:txBody>
          <a:bodyPr/>
          <a:lstStyle/>
          <a:p>
            <a:r>
              <a:rPr lang="en-US" dirty="0"/>
              <a:t>Bottom Line</a:t>
            </a:r>
          </a:p>
        </p:txBody>
      </p:sp>
      <p:sp>
        <p:nvSpPr>
          <p:cNvPr id="3" name="Text Placeholder 2">
            <a:extLst>
              <a:ext uri="{FF2B5EF4-FFF2-40B4-BE49-F238E27FC236}">
                <a16:creationId xmlns:a16="http://schemas.microsoft.com/office/drawing/2014/main" id="{A345A2C7-39D8-4CC5-9A20-F9EA6C956A75}"/>
              </a:ext>
            </a:extLst>
          </p:cNvPr>
          <p:cNvSpPr>
            <a:spLocks noGrp="1"/>
          </p:cNvSpPr>
          <p:nvPr>
            <p:ph type="body" sz="quarter" idx="13"/>
          </p:nvPr>
        </p:nvSpPr>
        <p:spPr/>
        <p:txBody>
          <a:bodyPr>
            <a:normAutofit/>
          </a:bodyPr>
          <a:lstStyle/>
          <a:p>
            <a:r>
              <a:rPr lang="en-US" sz="2800" dirty="0"/>
              <a:t>Brandeis was planned to be </a:t>
            </a:r>
          </a:p>
          <a:p>
            <a:pPr lvl="1"/>
            <a:r>
              <a:rPr lang="en-US" sz="2400" dirty="0"/>
              <a:t>Demonstrated and evaluated during RIMPAC 2020</a:t>
            </a:r>
          </a:p>
          <a:p>
            <a:pPr lvl="2"/>
            <a:r>
              <a:rPr lang="en-US" sz="1800" dirty="0"/>
              <a:t>Largest naval exercise in the world, 32 nations participating</a:t>
            </a:r>
          </a:p>
          <a:p>
            <a:pPr lvl="2"/>
            <a:r>
              <a:rPr lang="en-US" sz="1800" dirty="0"/>
              <a:t>Use Brandeis to share information in support of multiple disaster relief missions</a:t>
            </a:r>
          </a:p>
          <a:p>
            <a:pPr lvl="1"/>
            <a:r>
              <a:rPr lang="en-US" sz="2400" dirty="0"/>
              <a:t>Transitioned to the Pacific Disaster Center</a:t>
            </a:r>
          </a:p>
          <a:p>
            <a:pPr lvl="2"/>
            <a:r>
              <a:rPr lang="en-US" sz="1800" dirty="0"/>
              <a:t>Their </a:t>
            </a:r>
            <a:r>
              <a:rPr lang="en-US" sz="1800" dirty="0" err="1"/>
              <a:t>DisasterAware</a:t>
            </a:r>
            <a:r>
              <a:rPr lang="en-US" sz="1800" dirty="0"/>
              <a:t> system shares disaster planning and relief information world-wide</a:t>
            </a:r>
          </a:p>
          <a:p>
            <a:pPr lvl="1"/>
            <a:r>
              <a:rPr lang="en-US" sz="2500" dirty="0"/>
              <a:t>RIMPAC disaster relief exercises were cancelled due to Covid-19</a:t>
            </a:r>
          </a:p>
          <a:p>
            <a:r>
              <a:rPr lang="en-US" sz="2800" dirty="0"/>
              <a:t>Where we are now</a:t>
            </a:r>
          </a:p>
          <a:p>
            <a:pPr lvl="1"/>
            <a:r>
              <a:rPr lang="en-US" sz="2400" dirty="0"/>
              <a:t>Looking for partners who are interested in Brandeis capabilities and technology and are interested in exploring “what it would take” to transition Brandeis to your systems</a:t>
            </a:r>
          </a:p>
          <a:p>
            <a:pPr lvl="1"/>
            <a:r>
              <a:rPr lang="en-US" sz="2400" dirty="0"/>
              <a:t>What are your data sharing needs?</a:t>
            </a:r>
          </a:p>
        </p:txBody>
      </p:sp>
      <p:sp>
        <p:nvSpPr>
          <p:cNvPr id="4" name="Slide Number Placeholder 3">
            <a:extLst>
              <a:ext uri="{FF2B5EF4-FFF2-40B4-BE49-F238E27FC236}">
                <a16:creationId xmlns:a16="http://schemas.microsoft.com/office/drawing/2014/main" id="{47633358-056E-44F0-BAD4-46C301568825}"/>
              </a:ext>
            </a:extLst>
          </p:cNvPr>
          <p:cNvSpPr>
            <a:spLocks noGrp="1"/>
          </p:cNvSpPr>
          <p:nvPr>
            <p:ph type="sldNum" sz="quarter" idx="12"/>
          </p:nvPr>
        </p:nvSpPr>
        <p:spPr/>
        <p:txBody>
          <a:bodyPr/>
          <a:lstStyle/>
          <a:p>
            <a:fld id="{0311C453-A4DB-6F42-8F82-F5F619D58FB8}" type="slidenum">
              <a:rPr lang="en-US" smtClean="0"/>
              <a:pPr/>
              <a:t>7</a:t>
            </a:fld>
            <a:endParaRPr lang="en-US"/>
          </a:p>
        </p:txBody>
      </p:sp>
    </p:spTree>
    <p:extLst>
      <p:ext uri="{BB962C8B-B14F-4D97-AF65-F5344CB8AC3E}">
        <p14:creationId xmlns:p14="http://schemas.microsoft.com/office/powerpoint/2010/main" val="388101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42E9EF0-5F0C-45EE-B9B6-A94D1C4BEE7F}"/>
              </a:ext>
            </a:extLst>
          </p:cNvPr>
          <p:cNvSpPr/>
          <p:nvPr/>
        </p:nvSpPr>
        <p:spPr>
          <a:xfrm>
            <a:off x="4277709" y="231229"/>
            <a:ext cx="3636583" cy="339484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AB3CA47-79FA-48C4-94E7-9EA3DB7DB37F}"/>
              </a:ext>
            </a:extLst>
          </p:cNvPr>
          <p:cNvSpPr/>
          <p:nvPr/>
        </p:nvSpPr>
        <p:spPr>
          <a:xfrm>
            <a:off x="7598981" y="2065279"/>
            <a:ext cx="4267201" cy="3983421"/>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4040B6-503E-416D-B229-51DB80570B57}"/>
              </a:ext>
            </a:extLst>
          </p:cNvPr>
          <p:cNvSpPr/>
          <p:nvPr/>
        </p:nvSpPr>
        <p:spPr>
          <a:xfrm>
            <a:off x="325820" y="1944410"/>
            <a:ext cx="4267201" cy="3983421"/>
          </a:xfrm>
          <a:prstGeom prst="ellipse">
            <a:avLst/>
          </a:prstGeom>
          <a:solidFill>
            <a:srgbClr val="F1CD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AB85B-F657-41C3-91CD-CBA06A2F650A}"/>
              </a:ext>
            </a:extLst>
          </p:cNvPr>
          <p:cNvSpPr>
            <a:spLocks noGrp="1"/>
          </p:cNvSpPr>
          <p:nvPr>
            <p:ph type="title"/>
          </p:nvPr>
        </p:nvSpPr>
        <p:spPr/>
        <p:txBody>
          <a:bodyPr/>
          <a:lstStyle/>
          <a:p>
            <a:r>
              <a:rPr lang="en-US" dirty="0"/>
              <a:t>Brandeis</a:t>
            </a:r>
            <a:br>
              <a:rPr lang="en-US" dirty="0"/>
            </a:br>
            <a:r>
              <a:rPr lang="en-US" dirty="0"/>
              <a:t>Value Proposition</a:t>
            </a:r>
          </a:p>
        </p:txBody>
      </p:sp>
      <p:sp>
        <p:nvSpPr>
          <p:cNvPr id="3" name="Text Placeholder 2">
            <a:extLst>
              <a:ext uri="{FF2B5EF4-FFF2-40B4-BE49-F238E27FC236}">
                <a16:creationId xmlns:a16="http://schemas.microsoft.com/office/drawing/2014/main" id="{ED880F71-91AC-4563-B33D-4C576C1B29A9}"/>
              </a:ext>
            </a:extLst>
          </p:cNvPr>
          <p:cNvSpPr>
            <a:spLocks noGrp="1"/>
          </p:cNvSpPr>
          <p:nvPr>
            <p:ph type="body" sz="quarter" idx="13"/>
          </p:nvPr>
        </p:nvSpPr>
        <p:spPr>
          <a:xfrm>
            <a:off x="620110" y="2655511"/>
            <a:ext cx="3657600" cy="2967521"/>
          </a:xfrm>
        </p:spPr>
        <p:txBody>
          <a:bodyPr>
            <a:normAutofit fontScale="92500" lnSpcReduction="20000"/>
          </a:bodyPr>
          <a:lstStyle/>
          <a:p>
            <a:pPr marL="0" indent="0" algn="ctr">
              <a:buNone/>
            </a:pPr>
            <a:r>
              <a:rPr lang="en-US" sz="3000" dirty="0"/>
              <a:t>Pains</a:t>
            </a:r>
            <a:endParaRPr lang="en-US" dirty="0"/>
          </a:p>
          <a:p>
            <a:pPr lvl="1"/>
            <a:r>
              <a:rPr lang="en-US" sz="2200" dirty="0"/>
              <a:t>Tailored access control is primitive and potentially error-prone</a:t>
            </a:r>
          </a:p>
          <a:p>
            <a:pPr lvl="1"/>
            <a:r>
              <a:rPr lang="en-US" sz="2200" dirty="0"/>
              <a:t>Or it requires a sophisticated, expensive DBA to maintain</a:t>
            </a:r>
          </a:p>
          <a:p>
            <a:pPr lvl="1"/>
            <a:r>
              <a:rPr lang="en-US" sz="2200" dirty="0"/>
              <a:t>Hard to modify as situations change</a:t>
            </a:r>
          </a:p>
          <a:p>
            <a:pPr lvl="1"/>
            <a:r>
              <a:rPr lang="en-US" sz="2200" dirty="0"/>
              <a:t>Lack of insight and difficult to QA</a:t>
            </a:r>
          </a:p>
        </p:txBody>
      </p:sp>
      <p:sp>
        <p:nvSpPr>
          <p:cNvPr id="4" name="Slide Number Placeholder 3">
            <a:extLst>
              <a:ext uri="{FF2B5EF4-FFF2-40B4-BE49-F238E27FC236}">
                <a16:creationId xmlns:a16="http://schemas.microsoft.com/office/drawing/2014/main" id="{7C8E36A1-0CA7-427F-946E-21BC570B8302}"/>
              </a:ext>
            </a:extLst>
          </p:cNvPr>
          <p:cNvSpPr>
            <a:spLocks noGrp="1"/>
          </p:cNvSpPr>
          <p:nvPr>
            <p:ph type="sldNum" sz="quarter" idx="12"/>
          </p:nvPr>
        </p:nvSpPr>
        <p:spPr/>
        <p:txBody>
          <a:bodyPr/>
          <a:lstStyle/>
          <a:p>
            <a:fld id="{0311C453-A4DB-6F42-8F82-F5F619D58FB8}" type="slidenum">
              <a:rPr lang="en-US" smtClean="0"/>
              <a:pPr/>
              <a:t>8</a:t>
            </a:fld>
            <a:endParaRPr lang="en-US"/>
          </a:p>
        </p:txBody>
      </p:sp>
      <p:sp>
        <p:nvSpPr>
          <p:cNvPr id="5" name="Text Placeholder 2">
            <a:extLst>
              <a:ext uri="{FF2B5EF4-FFF2-40B4-BE49-F238E27FC236}">
                <a16:creationId xmlns:a16="http://schemas.microsoft.com/office/drawing/2014/main" id="{290C5EE0-A37B-48E0-998E-1D78C5F1AE12}"/>
              </a:ext>
            </a:extLst>
          </p:cNvPr>
          <p:cNvSpPr txBox="1">
            <a:spLocks/>
          </p:cNvSpPr>
          <p:nvPr/>
        </p:nvSpPr>
        <p:spPr>
          <a:xfrm>
            <a:off x="8171356" y="2699492"/>
            <a:ext cx="3122449" cy="247325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Clr>
                <a:schemeClr val="accent2"/>
              </a:buClr>
              <a:buSzPct val="70000"/>
              <a:buFont typeface="Wingdings" charset="2"/>
              <a:buChar char="§"/>
              <a:defRPr sz="2100" b="0" i="0" kern="1200" baseline="0">
                <a:solidFill>
                  <a:schemeClr val="tx1"/>
                </a:solidFill>
                <a:latin typeface="Calibri" charset="0"/>
                <a:ea typeface="Helvetica Neue" charset="0"/>
                <a:cs typeface="Helvetica Neue" charset="0"/>
              </a:defRPr>
            </a:lvl1pPr>
            <a:lvl2pPr marL="514350" indent="-171450" algn="l" defTabSz="685800" rtl="0" eaLnBrk="1" latinLnBrk="0" hangingPunct="1">
              <a:lnSpc>
                <a:spcPct val="90000"/>
              </a:lnSpc>
              <a:spcBef>
                <a:spcPts val="375"/>
              </a:spcBef>
              <a:buClr>
                <a:schemeClr val="accent2"/>
              </a:buClr>
              <a:buSzPct val="70000"/>
              <a:buFont typeface="Wingdings" charset="2"/>
              <a:buChar char="§"/>
              <a:defRPr sz="1800" b="0" i="0" kern="1200" baseline="0">
                <a:solidFill>
                  <a:schemeClr val="tx1"/>
                </a:solidFill>
                <a:latin typeface="Calibri" charset="0"/>
                <a:ea typeface="Helvetica Neue" charset="0"/>
                <a:cs typeface="Helvetica Neue" charset="0"/>
              </a:defRPr>
            </a:lvl2pPr>
            <a:lvl3pPr marL="857250" indent="-171450" algn="l" defTabSz="685800" rtl="0" eaLnBrk="1" latinLnBrk="0" hangingPunct="1">
              <a:lnSpc>
                <a:spcPct val="90000"/>
              </a:lnSpc>
              <a:spcBef>
                <a:spcPts val="375"/>
              </a:spcBef>
              <a:buClr>
                <a:schemeClr val="accent2"/>
              </a:buClr>
              <a:buSzPct val="70000"/>
              <a:buFont typeface="Wingdings" charset="2"/>
              <a:buChar char="§"/>
              <a:defRPr sz="1500" b="0" i="0" kern="1200" baseline="0">
                <a:solidFill>
                  <a:schemeClr val="tx1"/>
                </a:solidFill>
                <a:latin typeface="Calibri" charset="0"/>
                <a:ea typeface="Helvetica Neue" charset="0"/>
                <a:cs typeface="Helvetica Neue" charset="0"/>
              </a:defRPr>
            </a:lvl3pPr>
            <a:lvl4pPr marL="1200150" indent="-171450" algn="l" defTabSz="685800" rtl="0" eaLnBrk="1" latinLnBrk="0" hangingPunct="1">
              <a:lnSpc>
                <a:spcPct val="90000"/>
              </a:lnSpc>
              <a:spcBef>
                <a:spcPts val="375"/>
              </a:spcBef>
              <a:buClr>
                <a:schemeClr val="accent2"/>
              </a:buClr>
              <a:buSzPct val="70000"/>
              <a:buFont typeface="Wingdings" charset="2"/>
              <a:buChar char="§"/>
              <a:defRPr sz="1350" b="0" i="0" kern="1200" baseline="0">
                <a:solidFill>
                  <a:schemeClr val="tx1"/>
                </a:solidFill>
                <a:latin typeface="Calibri" charset="0"/>
                <a:ea typeface="Helvetica Neue" charset="0"/>
                <a:cs typeface="Helvetica Neue" charset="0"/>
              </a:defRPr>
            </a:lvl4pPr>
            <a:lvl5pPr marL="1543050" indent="-171450" algn="l" defTabSz="685800" rtl="0" eaLnBrk="1" latinLnBrk="0" hangingPunct="1">
              <a:lnSpc>
                <a:spcPct val="90000"/>
              </a:lnSpc>
              <a:spcBef>
                <a:spcPts val="375"/>
              </a:spcBef>
              <a:buClr>
                <a:schemeClr val="accent2"/>
              </a:buClr>
              <a:buSzPct val="70000"/>
              <a:buFont typeface="Wingdings" charset="2"/>
              <a:buChar char="§"/>
              <a:defRPr sz="1350" b="0" i="0" kern="1200" baseline="0">
                <a:solidFill>
                  <a:schemeClr val="tx1"/>
                </a:solidFill>
                <a:latin typeface="Calibri"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800" dirty="0"/>
              <a:t>Gains</a:t>
            </a:r>
            <a:endParaRPr lang="en-US" dirty="0"/>
          </a:p>
          <a:p>
            <a:pPr lvl="1"/>
            <a:r>
              <a:rPr lang="en-US" sz="2000" dirty="0"/>
              <a:t>Dynamic, tailored sharing to fit the situation</a:t>
            </a:r>
          </a:p>
          <a:p>
            <a:pPr lvl="1"/>
            <a:r>
              <a:rPr lang="en-US" sz="2000" dirty="0"/>
              <a:t>Quick and easy control of data sharing</a:t>
            </a:r>
          </a:p>
          <a:p>
            <a:pPr lvl="1"/>
            <a:r>
              <a:rPr lang="en-US" sz="2000" dirty="0"/>
              <a:t>Insight and oversight of all data sharing</a:t>
            </a:r>
          </a:p>
        </p:txBody>
      </p:sp>
      <p:sp>
        <p:nvSpPr>
          <p:cNvPr id="6" name="Text Placeholder 2">
            <a:extLst>
              <a:ext uri="{FF2B5EF4-FFF2-40B4-BE49-F238E27FC236}">
                <a16:creationId xmlns:a16="http://schemas.microsoft.com/office/drawing/2014/main" id="{3712D1B8-2700-4BD3-803E-5F0C5BB360C6}"/>
              </a:ext>
            </a:extLst>
          </p:cNvPr>
          <p:cNvSpPr txBox="1">
            <a:spLocks/>
          </p:cNvSpPr>
          <p:nvPr/>
        </p:nvSpPr>
        <p:spPr>
          <a:xfrm>
            <a:off x="4515724" y="768222"/>
            <a:ext cx="2910051" cy="2660777"/>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Clr>
                <a:schemeClr val="accent2"/>
              </a:buClr>
              <a:buSzPct val="70000"/>
              <a:buFont typeface="Wingdings" charset="2"/>
              <a:buChar char="§"/>
              <a:defRPr sz="2100" b="0" i="0" kern="1200" baseline="0">
                <a:solidFill>
                  <a:schemeClr val="tx1"/>
                </a:solidFill>
                <a:latin typeface="Calibri" charset="0"/>
                <a:ea typeface="Helvetica Neue" charset="0"/>
                <a:cs typeface="Helvetica Neue" charset="0"/>
              </a:defRPr>
            </a:lvl1pPr>
            <a:lvl2pPr marL="514350" indent="-171450" algn="l" defTabSz="685800" rtl="0" eaLnBrk="1" latinLnBrk="0" hangingPunct="1">
              <a:lnSpc>
                <a:spcPct val="90000"/>
              </a:lnSpc>
              <a:spcBef>
                <a:spcPts val="375"/>
              </a:spcBef>
              <a:buClr>
                <a:schemeClr val="accent2"/>
              </a:buClr>
              <a:buSzPct val="70000"/>
              <a:buFont typeface="Wingdings" charset="2"/>
              <a:buChar char="§"/>
              <a:defRPr sz="1800" b="0" i="0" kern="1200" baseline="0">
                <a:solidFill>
                  <a:schemeClr val="tx1"/>
                </a:solidFill>
                <a:latin typeface="Calibri" charset="0"/>
                <a:ea typeface="Helvetica Neue" charset="0"/>
                <a:cs typeface="Helvetica Neue" charset="0"/>
              </a:defRPr>
            </a:lvl2pPr>
            <a:lvl3pPr marL="857250" indent="-171450" algn="l" defTabSz="685800" rtl="0" eaLnBrk="1" latinLnBrk="0" hangingPunct="1">
              <a:lnSpc>
                <a:spcPct val="90000"/>
              </a:lnSpc>
              <a:spcBef>
                <a:spcPts val="375"/>
              </a:spcBef>
              <a:buClr>
                <a:schemeClr val="accent2"/>
              </a:buClr>
              <a:buSzPct val="70000"/>
              <a:buFont typeface="Wingdings" charset="2"/>
              <a:buChar char="§"/>
              <a:defRPr sz="1500" b="0" i="0" kern="1200" baseline="0">
                <a:solidFill>
                  <a:schemeClr val="tx1"/>
                </a:solidFill>
                <a:latin typeface="Calibri" charset="0"/>
                <a:ea typeface="Helvetica Neue" charset="0"/>
                <a:cs typeface="Helvetica Neue" charset="0"/>
              </a:defRPr>
            </a:lvl3pPr>
            <a:lvl4pPr marL="1200150" indent="-171450" algn="l" defTabSz="685800" rtl="0" eaLnBrk="1" latinLnBrk="0" hangingPunct="1">
              <a:lnSpc>
                <a:spcPct val="90000"/>
              </a:lnSpc>
              <a:spcBef>
                <a:spcPts val="375"/>
              </a:spcBef>
              <a:buClr>
                <a:schemeClr val="accent2"/>
              </a:buClr>
              <a:buSzPct val="70000"/>
              <a:buFont typeface="Wingdings" charset="2"/>
              <a:buChar char="§"/>
              <a:defRPr sz="1350" b="0" i="0" kern="1200" baseline="0">
                <a:solidFill>
                  <a:schemeClr val="tx1"/>
                </a:solidFill>
                <a:latin typeface="Calibri" charset="0"/>
                <a:ea typeface="Helvetica Neue" charset="0"/>
                <a:cs typeface="Helvetica Neue" charset="0"/>
              </a:defRPr>
            </a:lvl4pPr>
            <a:lvl5pPr marL="1543050" indent="-171450" algn="l" defTabSz="685800" rtl="0" eaLnBrk="1" latinLnBrk="0" hangingPunct="1">
              <a:lnSpc>
                <a:spcPct val="90000"/>
              </a:lnSpc>
              <a:spcBef>
                <a:spcPts val="375"/>
              </a:spcBef>
              <a:buClr>
                <a:schemeClr val="accent2"/>
              </a:buClr>
              <a:buSzPct val="70000"/>
              <a:buFont typeface="Wingdings" charset="2"/>
              <a:buChar char="§"/>
              <a:defRPr sz="1350" b="0" i="0" kern="1200" baseline="0">
                <a:solidFill>
                  <a:schemeClr val="tx1"/>
                </a:solidFill>
                <a:latin typeface="Calibri"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3600" dirty="0"/>
              <a:t>Gain Creators</a:t>
            </a:r>
          </a:p>
          <a:p>
            <a:pPr lvl="1"/>
            <a:r>
              <a:rPr lang="en-US" sz="2600" dirty="0"/>
              <a:t>Human- and Machine-readable data sharing policies</a:t>
            </a:r>
          </a:p>
          <a:p>
            <a:pPr lvl="1"/>
            <a:r>
              <a:rPr lang="en-US" sz="2600" dirty="0"/>
              <a:t>Sophisticated, expressive policies</a:t>
            </a:r>
          </a:p>
          <a:p>
            <a:pPr lvl="1"/>
            <a:r>
              <a:rPr lang="en-US" sz="2600" dirty="0"/>
              <a:t>Easy to specify and monitor UI, designed for end-users, not IT experts</a:t>
            </a:r>
          </a:p>
        </p:txBody>
      </p:sp>
      <p:sp>
        <p:nvSpPr>
          <p:cNvPr id="12" name="Arrow: Curved Down 11">
            <a:extLst>
              <a:ext uri="{FF2B5EF4-FFF2-40B4-BE49-F238E27FC236}">
                <a16:creationId xmlns:a16="http://schemas.microsoft.com/office/drawing/2014/main" id="{44FDF58E-9ACF-4ABC-9D67-F417500042DE}"/>
              </a:ext>
            </a:extLst>
          </p:cNvPr>
          <p:cNvSpPr/>
          <p:nvPr/>
        </p:nvSpPr>
        <p:spPr>
          <a:xfrm>
            <a:off x="2564524" y="2394694"/>
            <a:ext cx="8219090" cy="1714452"/>
          </a:xfrm>
          <a:prstGeom prst="curvedDownArrow">
            <a:avLst>
              <a:gd name="adj1" fmla="val 47704"/>
              <a:gd name="adj2" fmla="val 161640"/>
              <a:gd name="adj3" fmla="val 44828"/>
            </a:avLst>
          </a:prstGeom>
          <a:solidFill>
            <a:srgbClr val="57A6B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642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77BF-51B7-440C-AF47-F6E0390A33C2}"/>
              </a:ext>
            </a:extLst>
          </p:cNvPr>
          <p:cNvSpPr>
            <a:spLocks noGrp="1"/>
          </p:cNvSpPr>
          <p:nvPr>
            <p:ph type="title"/>
          </p:nvPr>
        </p:nvSpPr>
        <p:spPr/>
        <p:txBody>
          <a:bodyPr/>
          <a:lstStyle/>
          <a:p>
            <a:r>
              <a:rPr lang="en-US" dirty="0"/>
              <a:t>Ideal Customer</a:t>
            </a:r>
          </a:p>
        </p:txBody>
      </p:sp>
      <p:sp>
        <p:nvSpPr>
          <p:cNvPr id="3" name="Text Placeholder 2">
            <a:extLst>
              <a:ext uri="{FF2B5EF4-FFF2-40B4-BE49-F238E27FC236}">
                <a16:creationId xmlns:a16="http://schemas.microsoft.com/office/drawing/2014/main" id="{FC73EB45-83E2-47A0-A241-6EC697BA1039}"/>
              </a:ext>
            </a:extLst>
          </p:cNvPr>
          <p:cNvSpPr>
            <a:spLocks noGrp="1"/>
          </p:cNvSpPr>
          <p:nvPr>
            <p:ph type="body" sz="quarter" idx="13"/>
          </p:nvPr>
        </p:nvSpPr>
        <p:spPr/>
        <p:txBody>
          <a:bodyPr/>
          <a:lstStyle/>
          <a:p>
            <a:r>
              <a:rPr lang="en-US" dirty="0"/>
              <a:t>Enterprises with complex data sharing requirements – tailored sharing with multiple partners</a:t>
            </a:r>
          </a:p>
          <a:p>
            <a:r>
              <a:rPr lang="en-US" dirty="0"/>
              <a:t>Enterprises desiring to give end-users the ability to define sharing </a:t>
            </a:r>
          </a:p>
          <a:p>
            <a:r>
              <a:rPr lang="en-US" dirty="0"/>
              <a:t>Enterprises interested in adapting our cutting-edge concepts to their systems, or</a:t>
            </a:r>
          </a:p>
          <a:p>
            <a:r>
              <a:rPr lang="en-US" dirty="0"/>
              <a:t>Enterprises simply interested in sharing their needs as a data point</a:t>
            </a:r>
          </a:p>
        </p:txBody>
      </p:sp>
      <p:sp>
        <p:nvSpPr>
          <p:cNvPr id="4" name="Slide Number Placeholder 3">
            <a:extLst>
              <a:ext uri="{FF2B5EF4-FFF2-40B4-BE49-F238E27FC236}">
                <a16:creationId xmlns:a16="http://schemas.microsoft.com/office/drawing/2014/main" id="{6525612F-1B9A-4294-8FE6-48996A103C4F}"/>
              </a:ext>
            </a:extLst>
          </p:cNvPr>
          <p:cNvSpPr>
            <a:spLocks noGrp="1"/>
          </p:cNvSpPr>
          <p:nvPr>
            <p:ph type="sldNum" sz="quarter" idx="12"/>
          </p:nvPr>
        </p:nvSpPr>
        <p:spPr/>
        <p:txBody>
          <a:bodyPr/>
          <a:lstStyle/>
          <a:p>
            <a:fld id="{0311C453-A4DB-6F42-8F82-F5F619D58FB8}" type="slidenum">
              <a:rPr lang="en-US" smtClean="0"/>
              <a:pPr/>
              <a:t>9</a:t>
            </a:fld>
            <a:endParaRPr lang="en-US"/>
          </a:p>
        </p:txBody>
      </p:sp>
    </p:spTree>
    <p:extLst>
      <p:ext uri="{BB962C8B-B14F-4D97-AF65-F5344CB8AC3E}">
        <p14:creationId xmlns:p14="http://schemas.microsoft.com/office/powerpoint/2010/main" val="3622112309"/>
      </p:ext>
    </p:extLst>
  </p:cSld>
  <p:clrMapOvr>
    <a:masterClrMapping/>
  </p:clrMapOvr>
</p:sld>
</file>

<file path=ppt/theme/theme1.xml><?xml version="1.0" encoding="utf-8"?>
<a:theme xmlns:a="http://schemas.openxmlformats.org/drawingml/2006/main" name="SRI Template_2016 FINAL">
  <a:themeElements>
    <a:clrScheme name="SRI 1">
      <a:dk1>
        <a:srgbClr val="000000"/>
      </a:dk1>
      <a:lt1>
        <a:srgbClr val="FFFFFF"/>
      </a:lt1>
      <a:dk2>
        <a:srgbClr val="44546A"/>
      </a:dk2>
      <a:lt2>
        <a:srgbClr val="E7E6E6"/>
      </a:lt2>
      <a:accent1>
        <a:srgbClr val="57A6B9"/>
      </a:accent1>
      <a:accent2>
        <a:srgbClr val="38809A"/>
      </a:accent2>
      <a:accent3>
        <a:srgbClr val="8FA13C"/>
      </a:accent3>
      <a:accent4>
        <a:srgbClr val="6B8740"/>
      </a:accent4>
      <a:accent5>
        <a:srgbClr val="5E5F5F"/>
      </a:accent5>
      <a:accent6>
        <a:srgbClr val="3A3B39"/>
      </a:accent6>
      <a:hlink>
        <a:srgbClr val="38809A"/>
      </a:hlink>
      <a:folHlink>
        <a:srgbClr val="7EB64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rtlCol="0">
        <a:normAutofit/>
      </a:bodyPr>
      <a:lstStyle>
        <a:defPPr>
          <a:defRPr dirty="0" smtClean="0">
            <a:latin typeface="+mn-lt"/>
          </a:defRPr>
        </a:defPPr>
      </a:lstStyle>
    </a:txDef>
  </a:objectDefaults>
  <a:extraClrSchemeLst/>
  <a:extLst>
    <a:ext uri="{05A4C25C-085E-4340-85A3-A5531E510DB2}">
      <thm15:themeFamily xmlns:thm15="http://schemas.microsoft.com/office/thememl/2012/main" name="Presentation5" id="{F9D33000-19A8-2849-B44F-5ACAADC8BF9F}" vid="{606C50F7-A1C2-B142-AB9D-A9F72E1D24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403B8B7068B743B5E987451145581E" ma:contentTypeVersion="4" ma:contentTypeDescription="Create a new document." ma:contentTypeScope="" ma:versionID="0bb3bff37a56d1dddc7080ce1a85f2f1">
  <xsd:schema xmlns:xsd="http://www.w3.org/2001/XMLSchema" xmlns:xs="http://www.w3.org/2001/XMLSchema" xmlns:p="http://schemas.microsoft.com/office/2006/metadata/properties" xmlns:ns2="28933630-c6dc-4109-9389-f98beb9fb665" xmlns:ns3="4d23bf92-e65f-4edf-9f85-765175c94dd4" targetNamespace="http://schemas.microsoft.com/office/2006/metadata/properties" ma:root="true" ma:fieldsID="124049ba660f51dd911c17b831cc2f4e" ns2:_="" ns3:_="">
    <xsd:import namespace="28933630-c6dc-4109-9389-f98beb9fb665"/>
    <xsd:import namespace="4d23bf92-e65f-4edf-9f85-765175c94d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3630-c6dc-4109-9389-f98beb9fb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23bf92-e65f-4edf-9f85-765175c94d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4FA39A-6EDA-4BFF-9EB9-82CD0B10C1C2}">
  <ds:schemaRefs>
    <ds:schemaRef ds:uri="http://schemas.microsoft.com/sharepoint/v3/contenttype/forms"/>
  </ds:schemaRefs>
</ds:datastoreItem>
</file>

<file path=customXml/itemProps2.xml><?xml version="1.0" encoding="utf-8"?>
<ds:datastoreItem xmlns:ds="http://schemas.openxmlformats.org/officeDocument/2006/customXml" ds:itemID="{9CDAA2E6-864F-42B1-B7CB-7DFF09BD5A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3630-c6dc-4109-9389-f98beb9fb665"/>
    <ds:schemaRef ds:uri="4d23bf92-e65f-4edf-9f85-765175c94d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67FEE-CD2A-43A6-9FC7-C5F4246C34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652</TotalTime>
  <Words>1865</Words>
  <Application>Microsoft Office PowerPoint</Application>
  <PresentationFormat>Widescreen</PresentationFormat>
  <Paragraphs>255</Paragraphs>
  <Slides>19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SRI Template_2016 FINAL</vt:lpstr>
      <vt:lpstr>Semantic Policy Management for Tailored Data Sharing  DARPA Brandeis Program  August 2020</vt:lpstr>
      <vt:lpstr>Semantic Policy Management for Tailored Data Sharing</vt:lpstr>
      <vt:lpstr>Semantic Policy Management: Benefits</vt:lpstr>
      <vt:lpstr>Three Real-World Examples of Multi-national Data Sharing Challenges</vt:lpstr>
      <vt:lpstr>DARPA Brandeis Policy Management Technology</vt:lpstr>
      <vt:lpstr>Brandeis Works with Many Types of Data and Systems</vt:lpstr>
      <vt:lpstr>Bottom Line</vt:lpstr>
      <vt:lpstr>Brandeis Value Proposition</vt:lpstr>
      <vt:lpstr>Ideal Customer</vt:lpstr>
      <vt:lpstr>Competitive Landscape: Role-Based Access Control Policies</vt:lpstr>
      <vt:lpstr>General Information System Architecture</vt:lpstr>
      <vt:lpstr>Concept of Operations</vt:lpstr>
      <vt:lpstr>Policy Management Elements</vt:lpstr>
      <vt:lpstr>Demonstration Use Case: Mass Evacuation</vt:lpstr>
      <vt:lpstr>Demonstration: Watch the short demonstration of creating a data sharing policy</vt:lpstr>
      <vt:lpstr>PowerPoint Presentation</vt:lpstr>
      <vt:lpstr>Privacy Policy Specifications</vt:lpstr>
      <vt:lpstr>Brandeis Policy Management is Highly Usable</vt:lpstr>
      <vt:lpstr>Software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Privacy-preserving Info Mediation for Enterprises (PRIME) DARPA Brandeis program, $8.5M, 8/2018 – 8/2022</dc:title>
  <dc:creator>Karen Myers</dc:creator>
  <cp:lastModifiedBy>Mark St. John</cp:lastModifiedBy>
  <cp:revision>1</cp:revision>
  <cp:lastPrinted>2018-04-23T22:01:57Z</cp:lastPrinted>
  <dcterms:created xsi:type="dcterms:W3CDTF">2017-02-24T21:42:31Z</dcterms:created>
  <dcterms:modified xsi:type="dcterms:W3CDTF">2020-08-05T17:24:09Z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0x010100C6403B8B7068B743B5E987451145581E</vt:lpwstr>
  </property>
</Properties>
</file>